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41777"/>
          <a:stretch>
            <a:fillRect/>
          </a:stretch>
        </p:blipFill>
        <p:spPr>
          <a:xfrm>
            <a:off x="4007485" y="3140710"/>
            <a:ext cx="4223430" cy="54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572785"/>
            <a:ext cx="904534" cy="29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572785"/>
            <a:ext cx="923576" cy="29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2572785"/>
            <a:ext cx="904534" cy="29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385" y="2572785"/>
            <a:ext cx="914055" cy="29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9496" y="2572785"/>
            <a:ext cx="914055" cy="29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513" y="1929015"/>
            <a:ext cx="228513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4606166"/>
            <a:ext cx="1942366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5092055"/>
            <a:ext cx="1666246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5044419"/>
            <a:ext cx="3103978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405" y="5520781"/>
            <a:ext cx="2361309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2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720" y="3176314"/>
            <a:ext cx="3561007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0327" y="3176314"/>
            <a:ext cx="3561007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614395"/>
            <a:ext cx="3027808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4042952"/>
            <a:ext cx="4541712" cy="27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