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3325" y="3086100"/>
            <a:ext cx="47053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3793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843915" y="3333115"/>
            <a:ext cx="3389630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85495" y="4899025"/>
            <a:ext cx="8515350" cy="115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31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43915" y="2444750"/>
            <a:ext cx="2506345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2645" y="3900805"/>
            <a:ext cx="566547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187815" cy="57391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10945" y="4653280"/>
            <a:ext cx="220154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5705" y="5833110"/>
            <a:ext cx="6530975" cy="9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5220"/>
            <a:ext cx="9747250" cy="5723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755" y="1576070"/>
            <a:ext cx="487870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275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928620"/>
            <a:ext cx="783018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62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724910" y="4255770"/>
            <a:ext cx="627380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85580" y="4255770"/>
            <a:ext cx="627380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72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61005" y="1388745"/>
            <a:ext cx="1358265" cy="121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23835" y="1298575"/>
            <a:ext cx="758825" cy="129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5214" y="3499744"/>
            <a:ext cx="238035" cy="44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0" y="3137535"/>
            <a:ext cx="758825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0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8841" y="4480949"/>
            <a:ext cx="495113" cy="4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0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20554" y="2538945"/>
            <a:ext cx="418942" cy="46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8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30075" y="3139902"/>
            <a:ext cx="495113" cy="4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2720224"/>
            <a:ext cx="390377" cy="45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798" y="2720224"/>
            <a:ext cx="361813" cy="4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2367" y="4454701"/>
            <a:ext cx="361813" cy="45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9798" y="4445171"/>
            <a:ext cx="352292" cy="45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1576720"/>
            <a:ext cx="390377" cy="4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7707" y="1576720"/>
            <a:ext cx="390377" cy="4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319" y="3302190"/>
            <a:ext cx="342770" cy="45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7707" y="3302190"/>
            <a:ext cx="390377" cy="45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960929"/>
            <a:ext cx="3903778" cy="51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48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2025-07-22T14:13:25Z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