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2495" y="3076575"/>
            <a:ext cx="52863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71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97682" y="2721976"/>
            <a:ext cx="533198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6246" y="2721976"/>
            <a:ext cx="533198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6196" y="2721976"/>
            <a:ext cx="685541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9546" y="3218121"/>
            <a:ext cx="685541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87153" y="3218121"/>
            <a:ext cx="676020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6196" y="3218121"/>
            <a:ext cx="685541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2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2435844"/>
            <a:ext cx="5741410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2874780"/>
            <a:ext cx="5760453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720" y="3323258"/>
            <a:ext cx="5760453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720" y="3771737"/>
            <a:ext cx="5750931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198" y="4210673"/>
            <a:ext cx="5750931" cy="26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241" y="4659151"/>
            <a:ext cx="2884987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3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427595"/>
            <a:ext cx="1942367" cy="24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886108"/>
            <a:ext cx="1161612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3296859"/>
            <a:ext cx="5160604" cy="26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2396715"/>
            <a:ext cx="2066146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15" y="2844826"/>
            <a:ext cx="2085188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415" y="3283402"/>
            <a:ext cx="2218487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458" y="3712445"/>
            <a:ext cx="4503627" cy="26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4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2720" y="3196278"/>
            <a:ext cx="2494609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663146"/>
            <a:ext cx="2075667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677" y="4110958"/>
            <a:ext cx="1152090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720" y="4530186"/>
            <a:ext cx="1390125" cy="2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