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7745" y="3095625"/>
            <a:ext cx="50958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" y="1224280"/>
            <a:ext cx="9181465" cy="4281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47815" y="3166110"/>
            <a:ext cx="200469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45" b="66873"/>
          <a:stretch>
            <a:fillRect/>
          </a:stretch>
        </p:blipFill>
        <p:spPr>
          <a:xfrm>
            <a:off x="5160010" y="4797425"/>
            <a:ext cx="3132455" cy="17614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8" r="11807" b="43551"/>
          <a:stretch>
            <a:fillRect/>
          </a:stretch>
        </p:blipFill>
        <p:spPr>
          <a:xfrm>
            <a:off x="9048115" y="3645535"/>
            <a:ext cx="3007995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0" r="9615"/>
          <a:stretch>
            <a:fillRect/>
          </a:stretch>
        </p:blipFill>
        <p:spPr>
          <a:xfrm>
            <a:off x="551180" y="1412875"/>
            <a:ext cx="8998585" cy="49745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015865" y="1412875"/>
            <a:ext cx="479234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3140710"/>
            <a:ext cx="39700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954780"/>
            <a:ext cx="44342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797425"/>
            <a:ext cx="9526905" cy="18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077741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70633" y="6168249"/>
            <a:ext cx="343863" cy="42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9342" y="6159193"/>
            <a:ext cx="34386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7100" y="6159193"/>
            <a:ext cx="34386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0193" y="6159193"/>
            <a:ext cx="34386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0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2141" y="2656923"/>
            <a:ext cx="361813" cy="44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6196" y="2647371"/>
            <a:ext cx="361813" cy="45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2647371"/>
            <a:ext cx="361813" cy="45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1284" y="2647371"/>
            <a:ext cx="361813" cy="45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8"/>
          <a:stretch>
            <a:fillRect/>
          </a:stretch>
        </p:blipFill>
        <p:spPr>
          <a:xfrm>
            <a:off x="360045" y="2420900"/>
            <a:ext cx="10885170" cy="43113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85271" y="5059300"/>
            <a:ext cx="475268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62" b="75636"/>
          <a:stretch>
            <a:fillRect/>
          </a:stretch>
        </p:blipFill>
        <p:spPr>
          <a:xfrm>
            <a:off x="407035" y="1412875"/>
            <a:ext cx="3330575" cy="94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452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5818" y="4305927"/>
            <a:ext cx="380856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6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367825"/>
            <a:ext cx="7302921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35225"/>
            <a:ext cx="1989974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35903"/>
            <a:ext cx="3046851" cy="5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745" y="4758055"/>
            <a:ext cx="79121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8987155" cy="57194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0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4660" y="2199640"/>
            <a:ext cx="24288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030" y="3024505"/>
            <a:ext cx="25768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30345"/>
            <a:ext cx="63525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4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92381"/>
            <a:ext cx="2275617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60221"/>
            <a:ext cx="2770730" cy="5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" y="4178300"/>
            <a:ext cx="763270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