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5" r:id="rId4"/>
    <p:sldId id="344" r:id="rId5"/>
    <p:sldId id="343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80640"/>
            <a:ext cx="11340000" cy="22967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8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3730" y="2060575"/>
            <a:ext cx="2216150" cy="159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1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6977" y="4710165"/>
            <a:ext cx="2009017" cy="27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543810"/>
            <a:ext cx="805815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6977" y="4008234"/>
            <a:ext cx="1999496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550160"/>
            <a:ext cx="939165" cy="12407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415" y="2550160"/>
            <a:ext cx="1870075" cy="12172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440" y="2601595"/>
            <a:ext cx="1302385" cy="113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3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1889" y="2035353"/>
            <a:ext cx="1799546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2627163"/>
            <a:ext cx="380856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3148" y="2627163"/>
            <a:ext cx="380856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496" y="3218974"/>
            <a:ext cx="380856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5264" y="3218974"/>
            <a:ext cx="380856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5516" y="3868056"/>
            <a:ext cx="1713853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9823" y="1444010"/>
            <a:ext cx="371335" cy="24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1988820"/>
            <a:ext cx="555752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4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97732" y="4280925"/>
            <a:ext cx="238035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528" y="4280925"/>
            <a:ext cx="218992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282" y="4280925"/>
            <a:ext cx="228513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7078" y="4280925"/>
            <a:ext cx="218992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0352" y="4280925"/>
            <a:ext cx="218992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380288"/>
            <a:ext cx="2618387" cy="2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962295"/>
            <a:ext cx="5655717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30125" y="3301084"/>
            <a:ext cx="199949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027" y="3301084"/>
            <a:ext cx="199949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0125" y="4634991"/>
            <a:ext cx="209471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4634991"/>
            <a:ext cx="209471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215" y="5978525"/>
            <a:ext cx="27051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295" y="5978525"/>
            <a:ext cx="43878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3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1425171"/>
            <a:ext cx="371335" cy="23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9496" y="1415591"/>
            <a:ext cx="342770" cy="24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2047844"/>
            <a:ext cx="380856" cy="24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2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91838" y="3914988"/>
            <a:ext cx="1713853" cy="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785745"/>
            <a:ext cx="2033270" cy="139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5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30579" y="5597778"/>
            <a:ext cx="714105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4231" y="5597778"/>
            <a:ext cx="380856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634" y="5597778"/>
            <a:ext cx="380856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2267" y="5597778"/>
            <a:ext cx="714105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2292" y="2243094"/>
            <a:ext cx="31420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2862169"/>
            <a:ext cx="590327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2890742"/>
            <a:ext cx="314206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6574" y="3347906"/>
            <a:ext cx="352292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7758" y="3890788"/>
            <a:ext cx="228513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0428" y="3862215"/>
            <a:ext cx="361813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64382" y="4376524"/>
            <a:ext cx="37133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24836" y="4890833"/>
            <a:ext cx="666498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95617" y="4890833"/>
            <a:ext cx="371335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35516" y="5414667"/>
            <a:ext cx="371335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81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72896" y="2072521"/>
            <a:ext cx="323727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50" y="2072521"/>
            <a:ext cx="323726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511" y="2072521"/>
            <a:ext cx="323727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78337" y="2654092"/>
            <a:ext cx="238035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1939" y="2606422"/>
            <a:ext cx="380856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62367" y="2615956"/>
            <a:ext cx="1028312" cy="30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292" y="3130789"/>
            <a:ext cx="1847153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2865"/>
            <a:ext cx="11340000" cy="53246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48887" y="3747125"/>
            <a:ext cx="371335" cy="24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46"/>
          <a:stretch>
            <a:fillRect/>
          </a:stretch>
        </p:blipFill>
        <p:spPr>
          <a:xfrm>
            <a:off x="2395855" y="4293235"/>
            <a:ext cx="7399700" cy="22910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 l="8617" r="78444" b="42631"/>
          <a:stretch>
            <a:fillRect/>
          </a:stretch>
        </p:blipFill>
        <p:spPr>
          <a:xfrm>
            <a:off x="5951855" y="1340485"/>
            <a:ext cx="648335" cy="5759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 l="42023" r="42175" b="35990"/>
          <a:stretch>
            <a:fillRect/>
          </a:stretch>
        </p:blipFill>
        <p:spPr>
          <a:xfrm>
            <a:off x="7536180" y="1340485"/>
            <a:ext cx="791845" cy="6426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l="75415" b="45731"/>
          <a:stretch>
            <a:fillRect/>
          </a:stretch>
        </p:blipFill>
        <p:spPr>
          <a:xfrm>
            <a:off x="9178925" y="1352550"/>
            <a:ext cx="1231900" cy="54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5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1290843"/>
            <a:ext cx="352292" cy="2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1290843"/>
            <a:ext cx="371335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284" y="2007024"/>
            <a:ext cx="21899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153" y="2685008"/>
            <a:ext cx="15234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9420" y="2685008"/>
            <a:ext cx="161863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4030" y="2675459"/>
            <a:ext cx="218992" cy="2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67556" y="2742124"/>
            <a:ext cx="238035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6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0428" y="1433822"/>
            <a:ext cx="285642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3932612"/>
            <a:ext cx="257078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4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01108" y="1423965"/>
            <a:ext cx="238035" cy="2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818" y="4204441"/>
            <a:ext cx="247556" cy="2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1763" y="1434173"/>
            <a:ext cx="247556" cy="2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8074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43828" y="4553841"/>
            <a:ext cx="238035" cy="2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