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8" r:id="rId12"/>
    <p:sldId id="327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3270" y="3067050"/>
            <a:ext cx="812482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40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444236"/>
            <a:ext cx="2266095" cy="381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321282"/>
            <a:ext cx="3027808" cy="51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6070" y="4172585"/>
            <a:ext cx="724281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05"/>
          <a:stretch>
            <a:fillRect/>
          </a:stretch>
        </p:blipFill>
        <p:spPr>
          <a:xfrm>
            <a:off x="479425" y="2421535"/>
            <a:ext cx="9623425" cy="43831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37" b="78093"/>
          <a:stretch>
            <a:fillRect/>
          </a:stretch>
        </p:blipFill>
        <p:spPr>
          <a:xfrm>
            <a:off x="479425" y="1269365"/>
            <a:ext cx="3758565" cy="1101725"/>
          </a:xfrm>
          <a:prstGeom prst="rect">
            <a:avLst/>
          </a:prstGeom>
        </p:spPr>
      </p:pic>
      <p:pic>
        <p:nvPicPr>
          <p:cNvPr id="1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995"/>
          <a:stretch>
            <a:fillRect/>
          </a:stretch>
        </p:blipFill>
        <p:spPr>
          <a:xfrm>
            <a:off x="7247890" y="981075"/>
            <a:ext cx="2952115" cy="1440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5804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4606925"/>
            <a:ext cx="370205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418445" cy="565658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470265" y="3977640"/>
            <a:ext cx="824865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66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19848" y="2711414"/>
            <a:ext cx="495113" cy="44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25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21108" y="2911680"/>
            <a:ext cx="1513904" cy="45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81712" y="2911680"/>
            <a:ext cx="1837632" cy="45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79830" y="3908425"/>
            <a:ext cx="4182110" cy="219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588760" y="3822065"/>
            <a:ext cx="3822065" cy="229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26" grpId="0" bldLvl="0" animBg="1"/>
      <p:bldP spid="3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76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26146" y="1500381"/>
            <a:ext cx="1837632" cy="45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86750" y="1500381"/>
            <a:ext cx="1856675" cy="45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60680" y="2309495"/>
            <a:ext cx="3797300" cy="2383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488305" y="2539365"/>
            <a:ext cx="3681730" cy="215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27" grpId="0" bldLvl="0" animBg="1"/>
      <p:bldP spid="3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989965"/>
            <a:ext cx="10621010" cy="5781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439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71780" y="2440305"/>
            <a:ext cx="9514205" cy="862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6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3690143"/>
            <a:ext cx="4408413" cy="51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515" y="4480560"/>
            <a:ext cx="6888480" cy="80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60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477"/>
          <a:stretch>
            <a:fillRect/>
          </a:stretch>
        </p:blipFill>
        <p:spPr>
          <a:xfrm>
            <a:off x="3647440" y="4293235"/>
            <a:ext cx="4678045" cy="250126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2025-07-22T12:44:57Z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