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3086100"/>
            <a:ext cx="79057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7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485265"/>
            <a:ext cx="3050540" cy="144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13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087370"/>
            <a:ext cx="2769870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686935"/>
            <a:ext cx="185991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5905" y="6015990"/>
            <a:ext cx="40081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5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432435" y="2349145"/>
            <a:ext cx="9270365" cy="43831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87725" y="5929293"/>
            <a:ext cx="194585" cy="36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93970" y="5499735"/>
            <a:ext cx="59690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47255" y="5572760"/>
            <a:ext cx="67881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02" b="79316"/>
          <a:stretch>
            <a:fillRect/>
          </a:stretch>
        </p:blipFill>
        <p:spPr>
          <a:xfrm>
            <a:off x="479425" y="1341120"/>
            <a:ext cx="3587750" cy="99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20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1712" y="4864730"/>
            <a:ext cx="228513" cy="4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4715" y="4445635"/>
            <a:ext cx="728345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3770" y="4445635"/>
            <a:ext cx="728345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8773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5815" y="2878455"/>
            <a:ext cx="2266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1915" y="2559685"/>
            <a:ext cx="78549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8015" y="4137025"/>
            <a:ext cx="76390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34630" y="4137025"/>
            <a:ext cx="78549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83865" y="5700395"/>
            <a:ext cx="938530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79005" y="5700395"/>
            <a:ext cx="78549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940"/>
            <a:ext cx="11340000" cy="4239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5157470"/>
            <a:ext cx="2272665" cy="1555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25" y="1124305"/>
            <a:ext cx="10358295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12445" y="2908935"/>
            <a:ext cx="153606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17195" y="4258945"/>
            <a:ext cx="278828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3080" y="5851525"/>
            <a:ext cx="686181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8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19005" cy="568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2"/>
          <a:stretch>
            <a:fillRect/>
          </a:stretch>
        </p:blipFill>
        <p:spPr>
          <a:xfrm>
            <a:off x="407035" y="1269010"/>
            <a:ext cx="10403840" cy="556041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9090" y="3741420"/>
            <a:ext cx="5073015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7030" y="5201920"/>
            <a:ext cx="9098280" cy="150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37955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13180" y="4596765"/>
            <a:ext cx="483362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77265" y="5956935"/>
            <a:ext cx="442341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