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32960"/>
          <a:stretch>
            <a:fillRect/>
          </a:stretch>
        </p:blipFill>
        <p:spPr>
          <a:xfrm>
            <a:off x="4223385" y="3118485"/>
            <a:ext cx="379163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5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3509920"/>
            <a:ext cx="314206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1108" y="3567068"/>
            <a:ext cx="218992" cy="1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639" y="3567068"/>
            <a:ext cx="218992" cy="1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3509920"/>
            <a:ext cx="314206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181" y="3567068"/>
            <a:ext cx="218992" cy="1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1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195456"/>
            <a:ext cx="209471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3195456"/>
            <a:ext cx="209471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987" y="3195456"/>
            <a:ext cx="218992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9974" y="3195456"/>
            <a:ext cx="152342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787956"/>
            <a:ext cx="647455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3398281"/>
            <a:ext cx="342770" cy="2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565" y="3986530"/>
            <a:ext cx="36195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4987" y="4046751"/>
            <a:ext cx="333249" cy="29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8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11575" y="3879215"/>
            <a:ext cx="16281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526" y="3859898"/>
            <a:ext cx="1628161" cy="2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118485"/>
            <a:ext cx="2032635" cy="1090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3044190"/>
            <a:ext cx="1438275" cy="108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1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9748" y="4314021"/>
            <a:ext cx="21899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4314021"/>
            <a:ext cx="21899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098" y="4314021"/>
            <a:ext cx="21899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