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3052445"/>
            <a:ext cx="87439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0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52833"/>
            <a:ext cx="4732141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748405"/>
            <a:ext cx="9864090" cy="181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0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40654" y="4680694"/>
            <a:ext cx="190428" cy="56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6221" y="4680694"/>
            <a:ext cx="190428" cy="56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4030" y="5871016"/>
            <a:ext cx="190428" cy="56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0075" y="5871016"/>
            <a:ext cx="190428" cy="56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1557651"/>
            <a:ext cx="190428" cy="5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1234" y="1557651"/>
            <a:ext cx="190428" cy="5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39731"/>
            <a:ext cx="266599" cy="5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586" y="2739731"/>
            <a:ext cx="190428" cy="5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7732" y="3931344"/>
            <a:ext cx="190428" cy="5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3778" y="3931344"/>
            <a:ext cx="190428" cy="5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122957"/>
            <a:ext cx="266599" cy="5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3652" y="5122957"/>
            <a:ext cx="190428" cy="5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9013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72030" y="5189970"/>
            <a:ext cx="2151588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74490" y="5189970"/>
            <a:ext cx="2132797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72260" y="6101080"/>
            <a:ext cx="12363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74490" y="6214990"/>
            <a:ext cx="864393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6643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85" y="2279650"/>
            <a:ext cx="19767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9667" y="2406474"/>
            <a:ext cx="2032586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183" y="3374022"/>
            <a:ext cx="850641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9667" y="3374022"/>
            <a:ext cx="841687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485" y="5113020"/>
            <a:ext cx="25400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99735" y="5318125"/>
            <a:ext cx="25781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5614" y="6294583"/>
            <a:ext cx="653651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99667" y="6294583"/>
            <a:ext cx="1128219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10624820" cy="5659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8435" y="3616960"/>
            <a:ext cx="7372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6185" y="4919345"/>
            <a:ext cx="4737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7575" y="5922645"/>
            <a:ext cx="426275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2720189"/>
            <a:ext cx="628413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4159200"/>
            <a:ext cx="647455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1425" y="5166995"/>
            <a:ext cx="503872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31720"/>
            <a:ext cx="26435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23711"/>
            <a:ext cx="2104231" cy="48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7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759186"/>
            <a:ext cx="1904282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27142"/>
            <a:ext cx="1828110" cy="4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