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16250"/>
            <a:ext cx="591185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47115"/>
            <a:ext cx="97790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1641475"/>
            <a:ext cx="934085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220535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98575"/>
            <a:ext cx="98107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5654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658495"/>
            <a:ext cx="977900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570" y="1772920"/>
            <a:ext cx="9867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390" y="29972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2310" y="486918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2400" y="5517515"/>
            <a:ext cx="10458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6165215"/>
            <a:ext cx="11410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697230"/>
            <a:ext cx="979805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550" y="4869180"/>
            <a:ext cx="7486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609346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365" y="687705"/>
            <a:ext cx="9709150" cy="11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315" y="1980565"/>
            <a:ext cx="9093200" cy="113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790" y="3174365"/>
            <a:ext cx="3930650" cy="325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9825" y="3717925"/>
            <a:ext cx="2787650" cy="2406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95" y="687705"/>
            <a:ext cx="43180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50" y="1196975"/>
            <a:ext cx="90932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525" y="2565400"/>
            <a:ext cx="102552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463675"/>
            <a:ext cx="94678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2781300"/>
            <a:ext cx="219011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2781300"/>
            <a:ext cx="30289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005" y="709930"/>
            <a:ext cx="9734550" cy="362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877310"/>
            <a:ext cx="204470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485" y="3675380"/>
            <a:ext cx="41148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985" y="3861435"/>
            <a:ext cx="214566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3710940"/>
            <a:ext cx="4359275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689610"/>
            <a:ext cx="969010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705" y="4221480"/>
            <a:ext cx="125793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289050"/>
            <a:ext cx="9175750" cy="4279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15640" y="1772920"/>
            <a:ext cx="450913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595" y="2421255"/>
            <a:ext cx="39147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8570" y="4293235"/>
            <a:ext cx="95758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840" y="4941570"/>
            <a:ext cx="557085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730375"/>
            <a:ext cx="91122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4020" y="3861435"/>
            <a:ext cx="423291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4110" y="4509135"/>
            <a:ext cx="514794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52475"/>
            <a:ext cx="97091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34112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317690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1055"/>
            <a:ext cx="97536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4581525"/>
            <a:ext cx="93408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5805170"/>
            <a:ext cx="9747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061210"/>
            <a:ext cx="25006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613410"/>
            <a:ext cx="9239250" cy="613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085" y="112522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080" y="2421255"/>
            <a:ext cx="9740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429323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2040" y="5517515"/>
            <a:ext cx="137414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840" y="5517515"/>
            <a:ext cx="9239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995" y="6165215"/>
            <a:ext cx="38334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543175"/>
            <a:ext cx="92392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370" y="3861435"/>
            <a:ext cx="24745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7848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187450"/>
            <a:ext cx="91757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1845310"/>
            <a:ext cx="9243060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125" y="2925445"/>
            <a:ext cx="9185275" cy="1030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4149090"/>
            <a:ext cx="9242425" cy="164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773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765175"/>
            <a:ext cx="6334125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805" y="2938145"/>
            <a:ext cx="9170670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4725670"/>
            <a:ext cx="9257030" cy="154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06121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92785"/>
            <a:ext cx="9817100" cy="603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34112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885" y="566166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010920"/>
            <a:ext cx="96901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1623695"/>
            <a:ext cx="93027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628775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628775"/>
            <a:ext cx="9836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27711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936625"/>
            <a:ext cx="97345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7813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98575"/>
            <a:ext cx="97980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256540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50925"/>
            <a:ext cx="97345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277110"/>
            <a:ext cx="4318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2025-05-16T06:01:41Z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