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9125" y="3019425"/>
            <a:ext cx="58737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1260475"/>
            <a:ext cx="9791700" cy="238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555" y="3924300"/>
            <a:ext cx="8553450" cy="111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321310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15975"/>
            <a:ext cx="979170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148526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95960"/>
            <a:ext cx="9918700" cy="596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390" y="178181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480" y="2421255"/>
            <a:ext cx="129540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605" y="299720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705" y="3068955"/>
            <a:ext cx="97028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550" y="5445760"/>
            <a:ext cx="74866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0100" y="6021705"/>
            <a:ext cx="7956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362075"/>
            <a:ext cx="97345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370" y="306895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3725" y="3683635"/>
            <a:ext cx="50038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550" y="486918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783590"/>
            <a:ext cx="96964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5739765"/>
            <a:ext cx="744220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940" y="501332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1990" y="5603240"/>
            <a:ext cx="9226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127125"/>
            <a:ext cx="9855200" cy="460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380" y="2277110"/>
            <a:ext cx="216090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075" y="2899410"/>
            <a:ext cx="4149725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606550"/>
            <a:ext cx="977265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850" y="3573145"/>
            <a:ext cx="194500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0470" y="3429000"/>
            <a:ext cx="279082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665480"/>
            <a:ext cx="9715500" cy="596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2085" y="4869180"/>
            <a:ext cx="238760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4065" y="6021705"/>
            <a:ext cx="170116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1339850"/>
            <a:ext cx="9220200" cy="417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505" y="133985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705" y="2493010"/>
            <a:ext cx="86931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795" y="4293235"/>
            <a:ext cx="71310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1852930"/>
            <a:ext cx="9772650" cy="217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370" y="227711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280" y="2925445"/>
            <a:ext cx="88328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492250"/>
            <a:ext cx="9836150" cy="387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386143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7175" y="1444625"/>
            <a:ext cx="913765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965" y="1917065"/>
            <a:ext cx="392176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695" y="3645535"/>
            <a:ext cx="86677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350" y="4293235"/>
            <a:ext cx="69088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750" y="4797425"/>
            <a:ext cx="335978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327150"/>
            <a:ext cx="923925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740" y="2997200"/>
            <a:ext cx="63798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685" y="3629660"/>
            <a:ext cx="572262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47725"/>
            <a:ext cx="97917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785" y="5517515"/>
            <a:ext cx="265366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988185"/>
            <a:ext cx="3980180" cy="2262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5910" y="670560"/>
            <a:ext cx="8949055" cy="60274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885" y="1701165"/>
            <a:ext cx="77851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370" y="3357245"/>
            <a:ext cx="139509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50" y="393319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7175" y="2616200"/>
            <a:ext cx="9137650" cy="162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215" y="306895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74370"/>
            <a:ext cx="9530715" cy="60521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010" y="6133465"/>
            <a:ext cx="349250" cy="39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490" y="6294755"/>
            <a:ext cx="412750" cy="431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6405" y="6294755"/>
            <a:ext cx="495300" cy="3937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784225"/>
            <a:ext cx="9258300" cy="528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6850" y="836930"/>
            <a:ext cx="5556250" cy="83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15" y="1772920"/>
            <a:ext cx="9184005" cy="2127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15" y="4005580"/>
            <a:ext cx="9229090" cy="2068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2009775"/>
            <a:ext cx="9798050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6525" y="1476375"/>
            <a:ext cx="93789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805" y="1557020"/>
            <a:ext cx="6132195" cy="2008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560" y="3717290"/>
            <a:ext cx="91147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805" y="4221480"/>
            <a:ext cx="9229090" cy="107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46175"/>
            <a:ext cx="977265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19697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458152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21030"/>
            <a:ext cx="9617075" cy="60782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325" y="234886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885" y="400558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692150"/>
            <a:ext cx="97980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3702685"/>
            <a:ext cx="970915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640" y="69278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885" y="479742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5175" y="1771650"/>
            <a:ext cx="8121650" cy="33147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11250"/>
            <a:ext cx="972820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42125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533525"/>
            <a:ext cx="97091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13296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371600"/>
            <a:ext cx="97980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63715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2025-05-16T05:59:38Z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