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9600" y="3057525"/>
            <a:ext cx="58928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110" y="619125"/>
            <a:ext cx="9669145" cy="3687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275" y="4394835"/>
            <a:ext cx="9288780" cy="24022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740" y="1917065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2470150"/>
            <a:ext cx="9772650" cy="191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3213100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668020"/>
            <a:ext cx="9734550" cy="576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3357245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785" y="692785"/>
            <a:ext cx="9283065" cy="59810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350" y="3213100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187450"/>
            <a:ext cx="9728200" cy="448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0055" y="1814195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515" y="1814195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25" y="2493010"/>
            <a:ext cx="178244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05" y="4437380"/>
            <a:ext cx="35331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05" y="5085715"/>
            <a:ext cx="17043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854200"/>
            <a:ext cx="9772650" cy="314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2445" y="3766185"/>
            <a:ext cx="29387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460" y="4365625"/>
            <a:ext cx="564515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6350" y="4451350"/>
            <a:ext cx="10166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95350"/>
            <a:ext cx="97726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8300" y="2205355"/>
            <a:ext cx="80645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6725" y="4170045"/>
            <a:ext cx="1799590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2400" y="4797425"/>
            <a:ext cx="21132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21030"/>
            <a:ext cx="9636760" cy="61423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4225" y="4437380"/>
            <a:ext cx="1706880" cy="1896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495425"/>
            <a:ext cx="98171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460" y="2925445"/>
            <a:ext cx="22910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35" y="2853055"/>
            <a:ext cx="317182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1410335"/>
            <a:ext cx="97155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965" y="4090670"/>
            <a:ext cx="7378700" cy="48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20055" y="4090670"/>
            <a:ext cx="11512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080" y="4077335"/>
            <a:ext cx="96012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895350"/>
            <a:ext cx="98171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2925445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985" y="655320"/>
            <a:ext cx="9277350" cy="563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480" y="6221095"/>
            <a:ext cx="3371850" cy="43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260" y="621030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9945" y="1917065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190" y="5347335"/>
            <a:ext cx="1595120" cy="852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815975"/>
            <a:ext cx="9715500" cy="52260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2120" y="657860"/>
            <a:ext cx="8533765" cy="6065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10" y="657860"/>
            <a:ext cx="1537970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80" y="1845310"/>
            <a:ext cx="89979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035" y="3068955"/>
            <a:ext cx="104457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2310" y="4293235"/>
            <a:ext cx="50355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380" y="4941570"/>
            <a:ext cx="104013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5730" y="6165215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822960"/>
            <a:ext cx="9798050" cy="247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75" y="3429000"/>
            <a:ext cx="9201150" cy="24701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657225"/>
            <a:ext cx="9277350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7325" y="657225"/>
            <a:ext cx="5757545" cy="293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560" y="3717290"/>
            <a:ext cx="9243695" cy="278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670" y="639445"/>
            <a:ext cx="9598660" cy="611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460" y="5661660"/>
            <a:ext cx="6193155" cy="1089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5795" y="861695"/>
            <a:ext cx="7874000" cy="522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995" y="836930"/>
            <a:ext cx="6771640" cy="1323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750" y="2348865"/>
            <a:ext cx="7910195" cy="3816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831975"/>
            <a:ext cx="9690100" cy="319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1917065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174750"/>
            <a:ext cx="9753600" cy="450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1845310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454150"/>
            <a:ext cx="9734550" cy="394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95" y="2853055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03580"/>
            <a:ext cx="9753600" cy="46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045" y="1507490"/>
            <a:ext cx="6794500" cy="242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885" y="741680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729615"/>
            <a:ext cx="9836150" cy="570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412875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133475"/>
            <a:ext cx="97980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95" y="2493645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165225"/>
            <a:ext cx="9709150" cy="452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2565400"/>
            <a:ext cx="50355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2025-05-16T06:03:03Z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