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48000"/>
            <a:ext cx="59499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688975"/>
            <a:ext cx="8278495" cy="274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429000"/>
            <a:ext cx="97155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530161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946275"/>
            <a:ext cx="97282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317754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63575"/>
            <a:ext cx="973455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980055"/>
            <a:ext cx="7734300" cy="227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05" y="3058160"/>
            <a:ext cx="2450465" cy="2123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7340" y="5259705"/>
            <a:ext cx="1970405" cy="1487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8990" y="6327775"/>
            <a:ext cx="514350" cy="355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1170" y="5259705"/>
            <a:ext cx="4953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247650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63575"/>
            <a:ext cx="9709150" cy="553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1845310"/>
            <a:ext cx="50355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2421255"/>
            <a:ext cx="87312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68680"/>
            <a:ext cx="973455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666365"/>
            <a:ext cx="97980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0010" y="2637155"/>
            <a:ext cx="88773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2623185"/>
            <a:ext cx="8464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8120" y="3213100"/>
            <a:ext cx="86106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8345" y="4437380"/>
            <a:ext cx="8375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40" y="501332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70000"/>
            <a:ext cx="97726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50" y="371729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429323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05" y="494157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76300"/>
            <a:ext cx="97726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705" y="4005580"/>
            <a:ext cx="21456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861435"/>
            <a:ext cx="38481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619760"/>
            <a:ext cx="96710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2416175"/>
            <a:ext cx="907415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265" y="3482975"/>
            <a:ext cx="3746500" cy="327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875" y="4448175"/>
            <a:ext cx="2914650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44335" y="2925445"/>
            <a:ext cx="225933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280" y="3496310"/>
            <a:ext cx="396621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2235200"/>
            <a:ext cx="9156700" cy="238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9395" y="3429000"/>
            <a:ext cx="96202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42900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05" y="4005580"/>
            <a:ext cx="740600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690880"/>
            <a:ext cx="9175750" cy="584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740" y="4653280"/>
            <a:ext cx="92138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587756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247775"/>
            <a:ext cx="9779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56540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92785"/>
            <a:ext cx="969010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2564765"/>
            <a:ext cx="91376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20130" y="3177540"/>
            <a:ext cx="199326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490" y="3865245"/>
            <a:ext cx="1286510" cy="77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245" y="689610"/>
            <a:ext cx="9277350" cy="349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4188460"/>
            <a:ext cx="9137650" cy="241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260" y="407733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660" y="5949315"/>
            <a:ext cx="168592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245" y="765175"/>
            <a:ext cx="3982720" cy="335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781685"/>
            <a:ext cx="917575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085" y="1341120"/>
            <a:ext cx="1119505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390" y="3177540"/>
            <a:ext cx="94234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795" y="566166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19125"/>
            <a:ext cx="973455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5" y="6307455"/>
            <a:ext cx="32639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1162050"/>
            <a:ext cx="60325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695" y="3429000"/>
            <a:ext cx="688340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725" y="4237990"/>
            <a:ext cx="3409950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6845" y="1052830"/>
            <a:ext cx="5972810" cy="90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15" y="2061210"/>
            <a:ext cx="6116955" cy="1334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805" y="3501390"/>
            <a:ext cx="6881495" cy="96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89610"/>
            <a:ext cx="97345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4077335"/>
            <a:ext cx="5732145" cy="245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785" y="761365"/>
            <a:ext cx="917575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4785" y="765175"/>
            <a:ext cx="9473565" cy="2834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3717290"/>
            <a:ext cx="9286240" cy="291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98575"/>
            <a:ext cx="97917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56540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955800"/>
            <a:ext cx="9340850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80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41287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885" y="458152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597025"/>
            <a:ext cx="97155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27711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968375"/>
            <a:ext cx="97980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20535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050925"/>
            <a:ext cx="97980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701165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885" y="472567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031875"/>
            <a:ext cx="98361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781300"/>
            <a:ext cx="50355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2025-05-16T05:57:26Z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