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  <p:sldId id="348" r:id="rId28"/>
    <p:sldId id="349" r:id="rId29"/>
    <p:sldId id="350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1900" y="3060700"/>
            <a:ext cx="4648200" cy="736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6355" y="871855"/>
            <a:ext cx="9772650" cy="360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0535" y="4610735"/>
            <a:ext cx="9258300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395" y="5085715"/>
            <a:ext cx="43243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279525"/>
            <a:ext cx="9772650" cy="429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2700" y="2925445"/>
            <a:ext cx="43243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33425"/>
            <a:ext cx="97726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2277110"/>
            <a:ext cx="43243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514475"/>
            <a:ext cx="97917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8210" y="2493010"/>
            <a:ext cx="811530" cy="52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8904605" y="2493010"/>
            <a:ext cx="2081530" cy="53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705" y="3068955"/>
            <a:ext cx="204533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190" y="4194175"/>
            <a:ext cx="432435" cy="47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2400" y="4725670"/>
            <a:ext cx="11766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620395"/>
            <a:ext cx="9734550" cy="608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740" y="1628775"/>
            <a:ext cx="821055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8075" y="2708910"/>
            <a:ext cx="82740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90" y="2781300"/>
            <a:ext cx="76009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8255" y="4437380"/>
            <a:ext cx="160782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2080" y="5013325"/>
            <a:ext cx="169481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9740" y="5589270"/>
            <a:ext cx="43243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990600"/>
            <a:ext cx="96901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6565" y="3429000"/>
            <a:ext cx="207454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285490"/>
            <a:ext cx="347662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1381125"/>
            <a:ext cx="97155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560" y="2493010"/>
            <a:ext cx="22313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2925445"/>
            <a:ext cx="621982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821690"/>
            <a:ext cx="9690100" cy="547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335" y="5157470"/>
            <a:ext cx="8470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985" y="866775"/>
            <a:ext cx="92773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25" y="2493010"/>
            <a:ext cx="43243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2265" y="3068955"/>
            <a:ext cx="156781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290" y="4797425"/>
            <a:ext cx="117538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940" y="5373370"/>
            <a:ext cx="43243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2540" y="662940"/>
            <a:ext cx="9753600" cy="158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200" y="2204720"/>
            <a:ext cx="7213600" cy="2590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7840" y="4734560"/>
            <a:ext cx="9258300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60010" y="4581525"/>
            <a:ext cx="43243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125" y="4735195"/>
            <a:ext cx="432435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0415" y="6353810"/>
            <a:ext cx="2566035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940" y="2250440"/>
            <a:ext cx="3858895" cy="249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463675"/>
            <a:ext cx="9772650" cy="393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2061210"/>
            <a:ext cx="43243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124585"/>
            <a:ext cx="9296400" cy="275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4004945"/>
            <a:ext cx="9753600" cy="146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425" y="2132965"/>
            <a:ext cx="43243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080" y="3285490"/>
            <a:ext cx="81724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206500"/>
            <a:ext cx="923925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90" y="5157470"/>
            <a:ext cx="246316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1206500"/>
            <a:ext cx="4483735" cy="2827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4150" y="1514475"/>
            <a:ext cx="92837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740" y="1412875"/>
            <a:ext cx="43243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4245" y="2565400"/>
            <a:ext cx="216535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60" y="3645535"/>
            <a:ext cx="685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4221480"/>
            <a:ext cx="43243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8570" y="4777105"/>
            <a:ext cx="43243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485900"/>
            <a:ext cx="92583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90" y="1917065"/>
            <a:ext cx="71882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971550"/>
            <a:ext cx="9791700" cy="49149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0" y="2009775"/>
            <a:ext cx="92202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805" y="2061210"/>
            <a:ext cx="9401810" cy="891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5900" y="2997200"/>
            <a:ext cx="6621780" cy="972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560" y="3933190"/>
            <a:ext cx="6263640" cy="1156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34550" cy="588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660" y="3285490"/>
            <a:ext cx="90932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1196975"/>
            <a:ext cx="7499350" cy="431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460" y="3933190"/>
            <a:ext cx="6365875" cy="161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1711325"/>
            <a:ext cx="9359900" cy="343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805" y="1628775"/>
            <a:ext cx="9215120" cy="2687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15" y="4293235"/>
            <a:ext cx="9385935" cy="1103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653415"/>
            <a:ext cx="9753600" cy="271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490595"/>
            <a:ext cx="7435850" cy="267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3150" y="3566795"/>
            <a:ext cx="1009650" cy="412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2475" y="3979545"/>
            <a:ext cx="1651000" cy="2755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72395" y="692785"/>
            <a:ext cx="43243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44785" y="3429635"/>
            <a:ext cx="43243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667385"/>
            <a:ext cx="7956550" cy="37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335" y="1042035"/>
            <a:ext cx="8477250" cy="2425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6695" y="3467735"/>
            <a:ext cx="9442450" cy="3270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00415" y="667385"/>
            <a:ext cx="43243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183005"/>
            <a:ext cx="9709150" cy="156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115" y="2820035"/>
            <a:ext cx="9340850" cy="229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395" y="2247265"/>
            <a:ext cx="43243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812925"/>
            <a:ext cx="9753600" cy="323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2277110"/>
            <a:ext cx="43243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435100"/>
            <a:ext cx="9709150" cy="398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2565400"/>
            <a:ext cx="43243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184275"/>
            <a:ext cx="9753600" cy="448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2205355"/>
            <a:ext cx="43243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762125"/>
            <a:ext cx="97980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2277110"/>
            <a:ext cx="43243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2025-05-16T06:05:55Z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