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2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9275" y="2965450"/>
            <a:ext cx="601345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92150"/>
            <a:ext cx="97345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126873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177925"/>
            <a:ext cx="98171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34886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2773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595" y="119697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692785"/>
            <a:ext cx="983615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145" y="1701165"/>
            <a:ext cx="92964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555" y="2293620"/>
            <a:ext cx="9493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1710" y="3429000"/>
            <a:ext cx="89916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0010" y="4581525"/>
            <a:ext cx="100393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650" y="5157470"/>
            <a:ext cx="8337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76300"/>
            <a:ext cx="9798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940" y="1917065"/>
            <a:ext cx="116332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370" y="1917065"/>
            <a:ext cx="9353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6560" y="2507615"/>
            <a:ext cx="8350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4244975"/>
            <a:ext cx="161798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3275" y="4801870"/>
            <a:ext cx="1675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684530"/>
            <a:ext cx="9715500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240" y="3892550"/>
            <a:ext cx="5994400" cy="2590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72130" y="3861435"/>
            <a:ext cx="2161540" cy="52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789045"/>
            <a:ext cx="40767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854200"/>
            <a:ext cx="97282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3141345"/>
            <a:ext cx="216598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879725"/>
            <a:ext cx="40100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58190"/>
            <a:ext cx="97790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5" y="4437380"/>
            <a:ext cx="1033145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695" y="5085715"/>
            <a:ext cx="95250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876425"/>
            <a:ext cx="92011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795" y="3141345"/>
            <a:ext cx="211074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4535" y="3717290"/>
            <a:ext cx="79629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205" y="942340"/>
            <a:ext cx="983615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365" y="4154170"/>
            <a:ext cx="9093200" cy="116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1950" y="342900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1445" y="4072890"/>
            <a:ext cx="9620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2130" y="4725670"/>
            <a:ext cx="692912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7536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395" y="141287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640" y="450913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06120"/>
            <a:ext cx="9715500" cy="584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298575"/>
            <a:ext cx="91757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8345" y="1845310"/>
            <a:ext cx="86741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8165" y="2493010"/>
            <a:ext cx="206121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3068955"/>
            <a:ext cx="961390" cy="53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235" y="4365625"/>
            <a:ext cx="286702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266825"/>
            <a:ext cx="9194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640" y="119697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605" y="1845310"/>
            <a:ext cx="189039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306895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436562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64845"/>
            <a:ext cx="97726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6213475"/>
            <a:ext cx="29146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4869180"/>
            <a:ext cx="9518015" cy="181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825625"/>
            <a:ext cx="920115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1772920"/>
            <a:ext cx="9760585" cy="346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92785"/>
            <a:ext cx="9817100" cy="5575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193800"/>
            <a:ext cx="927735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1268730"/>
            <a:ext cx="9114155" cy="1411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2680335"/>
            <a:ext cx="9561195" cy="308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28775"/>
            <a:ext cx="97345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170116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31875"/>
            <a:ext cx="98171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5550" y="285305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606550"/>
            <a:ext cx="977265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34886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692275"/>
            <a:ext cx="96901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27711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628775"/>
            <a:ext cx="9855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27711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03350"/>
            <a:ext cx="97536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85" y="263715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41400"/>
            <a:ext cx="97917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170116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2025-05-16T06:03:54Z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