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47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  <p:sldId id="348" r:id="rId28"/>
    <p:sldId id="349" r:id="rId29"/>
    <p:sldId id="350" r:id="rId30"/>
    <p:sldId id="351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30625" y="3051175"/>
            <a:ext cx="4730750" cy="755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752475"/>
            <a:ext cx="975360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640" y="2637155"/>
            <a:ext cx="43180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0145" y="895350"/>
            <a:ext cx="9734550" cy="168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8945" y="2669540"/>
            <a:ext cx="9175750" cy="296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1557020"/>
            <a:ext cx="43180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050925"/>
            <a:ext cx="9734550" cy="475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885" y="1701165"/>
            <a:ext cx="43180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975" y="1616075"/>
            <a:ext cx="9798050" cy="362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8210" y="2853055"/>
            <a:ext cx="94107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8075" y="4077335"/>
            <a:ext cx="900430" cy="389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6135" y="4653280"/>
            <a:ext cx="91059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711200"/>
            <a:ext cx="9817100" cy="543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550" y="2565400"/>
            <a:ext cx="124650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840" y="3141345"/>
            <a:ext cx="250380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96450" y="4365625"/>
            <a:ext cx="43180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35590" y="4956810"/>
            <a:ext cx="485140" cy="454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75460" y="5589270"/>
            <a:ext cx="43180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647825"/>
            <a:ext cx="975360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90" y="1647825"/>
            <a:ext cx="76200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0190" y="2277110"/>
            <a:ext cx="93154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68390" y="4077335"/>
            <a:ext cx="43180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1332865"/>
            <a:ext cx="9817100" cy="108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9395" y="2603500"/>
            <a:ext cx="4546600" cy="2489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5595" y="3285490"/>
            <a:ext cx="202882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720" y="3140710"/>
            <a:ext cx="2571750" cy="220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1050925"/>
            <a:ext cx="9709150" cy="475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460" y="3573145"/>
            <a:ext cx="200279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095" y="3285490"/>
            <a:ext cx="3981450" cy="246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0" y="700405"/>
            <a:ext cx="9715500" cy="559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570" y="4581525"/>
            <a:ext cx="105918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60460" y="5229225"/>
            <a:ext cx="1115060" cy="375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1308100"/>
            <a:ext cx="9239250" cy="424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930" y="2493010"/>
            <a:ext cx="43180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8400" y="692785"/>
            <a:ext cx="9855200" cy="592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640" y="1917065"/>
            <a:ext cx="43180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0640" y="3789045"/>
            <a:ext cx="43180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6850" y="1927225"/>
            <a:ext cx="9258300" cy="300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930" y="3141345"/>
            <a:ext cx="43180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930" y="4365625"/>
            <a:ext cx="86995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679450"/>
            <a:ext cx="9728200" cy="106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2810" y="1156970"/>
            <a:ext cx="5816600" cy="21215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9750" y="3278505"/>
            <a:ext cx="9150350" cy="3498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768840" y="3861435"/>
            <a:ext cx="43180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40370" y="4437380"/>
            <a:ext cx="43180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84065" y="6237605"/>
            <a:ext cx="4481195" cy="44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7175" y="2006600"/>
            <a:ext cx="9137650" cy="284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560" y="2565400"/>
            <a:ext cx="75184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0" y="1098550"/>
            <a:ext cx="923290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170" y="2277110"/>
            <a:ext cx="43180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8125" y="2317750"/>
            <a:ext cx="9175750" cy="222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4020" y="2853055"/>
            <a:ext cx="285051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51725" y="3429000"/>
            <a:ext cx="848360" cy="477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817100" cy="60515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990600"/>
            <a:ext cx="91948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905" y="990600"/>
            <a:ext cx="9371330" cy="2621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660" y="3717290"/>
            <a:ext cx="9472930" cy="2218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692785"/>
            <a:ext cx="9041130" cy="605726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1822450"/>
            <a:ext cx="9239250" cy="321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560" y="1822450"/>
            <a:ext cx="9243060" cy="1980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76375" y="3861435"/>
            <a:ext cx="9488170" cy="1213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6850" y="1216025"/>
            <a:ext cx="9258300" cy="442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66850" y="1196975"/>
            <a:ext cx="9761220" cy="4509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946275"/>
            <a:ext cx="9772650" cy="296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885" y="3789045"/>
            <a:ext cx="43180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1597025"/>
            <a:ext cx="9836150" cy="366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72065" y="3501390"/>
            <a:ext cx="43180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917700"/>
            <a:ext cx="9753600" cy="302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640" y="1917065"/>
            <a:ext cx="43180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0930" y="1379220"/>
            <a:ext cx="9798050" cy="170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3680" y="3284220"/>
            <a:ext cx="9385300" cy="1670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885" y="1412875"/>
            <a:ext cx="43180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692275"/>
            <a:ext cx="9810750" cy="347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885" y="2348865"/>
            <a:ext cx="43180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085850"/>
            <a:ext cx="97726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640" y="2277110"/>
            <a:ext cx="43180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422400"/>
            <a:ext cx="9753600" cy="401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885" y="2637155"/>
            <a:ext cx="43180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2025-05-16T06:00:49Z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