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6540" y="3025140"/>
            <a:ext cx="659892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61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1865" y="3723005"/>
            <a:ext cx="56769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 r="2180"/>
          <a:stretch>
            <a:fillRect/>
          </a:stretch>
        </p:blipFill>
        <p:spPr>
          <a:xfrm>
            <a:off x="720090" y="765175"/>
            <a:ext cx="10184765" cy="585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"/>
          <a:stretch>
            <a:fillRect/>
          </a:stretch>
        </p:blipFill>
        <p:spPr>
          <a:xfrm>
            <a:off x="720090" y="765175"/>
            <a:ext cx="959739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4635" y="6021705"/>
            <a:ext cx="285242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6"/>
          <a:stretch>
            <a:fillRect/>
          </a:stretch>
        </p:blipFill>
        <p:spPr>
          <a:xfrm>
            <a:off x="911225" y="621030"/>
            <a:ext cx="9480550" cy="619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9830" y="1412875"/>
            <a:ext cx="195008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4720" y="2310130"/>
            <a:ext cx="243078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6915" y="3708400"/>
            <a:ext cx="2385060" cy="67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44360" y="5198110"/>
            <a:ext cx="305308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7860"/>
            <a:ext cx="9338310" cy="614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4935" y="2997200"/>
            <a:ext cx="19367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4509135"/>
            <a:ext cx="193230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7890" y="5301615"/>
            <a:ext cx="23279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83015" y="1189355"/>
            <a:ext cx="200406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1885" y="2982595"/>
            <a:ext cx="155130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2440" y="5507990"/>
            <a:ext cx="218440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140" y="765175"/>
            <a:ext cx="9491980" cy="363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140" y="4221480"/>
            <a:ext cx="9491980" cy="245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3050664"/>
            <a:ext cx="333333" cy="38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1520"/>
            <a:ext cx="10102850" cy="593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7480" y="842010"/>
            <a:ext cx="37846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2580" y="5762625"/>
            <a:ext cx="58039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10248900" cy="596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5805805"/>
            <a:ext cx="73596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2024-07-05T14:22:32Z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