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44" r:id="rId6"/>
    <p:sldId id="332" r:id="rId7"/>
    <p:sldId id="331" r:id="rId8"/>
    <p:sldId id="330" r:id="rId9"/>
    <p:sldId id="328" r:id="rId10"/>
    <p:sldId id="327" r:id="rId11"/>
    <p:sldId id="326" r:id="rId12"/>
    <p:sldId id="325" r:id="rId13"/>
    <p:sldId id="352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160" y="2853055"/>
            <a:ext cx="7625080" cy="974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609600"/>
            <a:ext cx="9120505" cy="612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6405" y="2925445"/>
            <a:ext cx="43180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75"/>
          <a:stretch>
            <a:fillRect/>
          </a:stretch>
        </p:blipFill>
        <p:spPr>
          <a:xfrm>
            <a:off x="839470" y="765175"/>
            <a:ext cx="10767060" cy="578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05"/>
          <a:stretch>
            <a:fillRect/>
          </a:stretch>
        </p:blipFill>
        <p:spPr>
          <a:xfrm>
            <a:off x="767080" y="1196975"/>
            <a:ext cx="11045825" cy="481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73735"/>
            <a:ext cx="9054465" cy="605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29460" y="6025515"/>
            <a:ext cx="309372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84"/>
          <a:stretch>
            <a:fillRect/>
          </a:stretch>
        </p:blipFill>
        <p:spPr>
          <a:xfrm>
            <a:off x="720090" y="1196975"/>
            <a:ext cx="10800000" cy="4820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3880" y="1196975"/>
            <a:ext cx="151320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3520" y="2790190"/>
            <a:ext cx="434657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9965" y="4429760"/>
            <a:ext cx="257683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62"/>
          <a:stretch>
            <a:fillRect/>
          </a:stretch>
        </p:blipFill>
        <p:spPr>
          <a:xfrm>
            <a:off x="720090" y="2061395"/>
            <a:ext cx="10800000" cy="3259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2351405" y="1988820"/>
            <a:ext cx="540004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15415" y="4437380"/>
            <a:ext cx="386334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8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04920" y="1783080"/>
            <a:ext cx="199707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3215" y="2621280"/>
            <a:ext cx="307340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7180" y="3428365"/>
            <a:ext cx="310261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4185" y="5055870"/>
            <a:ext cx="166497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902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39640" y="1165225"/>
            <a:ext cx="144018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5915" y="2814955"/>
            <a:ext cx="163703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34070" y="4399915"/>
            <a:ext cx="2673350" cy="64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55" y="701675"/>
            <a:ext cx="10420350" cy="4407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55" y="4973320"/>
            <a:ext cx="10420350" cy="172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61970" y="1169670"/>
            <a:ext cx="43942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2680" y="2979420"/>
            <a:ext cx="40386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2880" y="1149985"/>
            <a:ext cx="43180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85175" y="5669915"/>
            <a:ext cx="59309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