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785" y="2781300"/>
            <a:ext cx="5671185" cy="8801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15875"/>
            <a:ext cx="8512810" cy="671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573405"/>
            <a:ext cx="9201150" cy="619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7215" y="1485265"/>
            <a:ext cx="849947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62025" y="2205355"/>
            <a:ext cx="922972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962025" y="2957830"/>
            <a:ext cx="922972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962025" y="3710305"/>
            <a:ext cx="922972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962025" y="4462780"/>
            <a:ext cx="922972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962025" y="5229225"/>
            <a:ext cx="922972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white">
          <a:xfrm>
            <a:off x="962025" y="6021705"/>
            <a:ext cx="922972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595" y="883100"/>
            <a:ext cx="10107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27125" y="883920"/>
            <a:ext cx="1024890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125" y="1750060"/>
            <a:ext cx="1024890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27125" y="2602865"/>
            <a:ext cx="1013206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27125" y="3417570"/>
            <a:ext cx="1010221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27125" y="4221480"/>
            <a:ext cx="101434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127125" y="5073650"/>
            <a:ext cx="1013206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1127125" y="5902960"/>
            <a:ext cx="255206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22" grpId="0" bldLvl="0" animBg="1"/>
      <p:bldP spid="31" grpId="0" bldLvl="0" animBg="1"/>
      <p:bldP spid="40" grpId="0" bldLvl="0" animBg="1"/>
      <p:bldP spid="50" grpId="0" bldLvl="0" animBg="1"/>
      <p:bldP spid="5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0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591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09735" y="3235960"/>
            <a:ext cx="149987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49575" y="4967605"/>
            <a:ext cx="311594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65" y="836745"/>
            <a:ext cx="10244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65181" y="4354233"/>
            <a:ext cx="2637834" cy="46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81580" y="5061585"/>
            <a:ext cx="422275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597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3333" y="1905309"/>
            <a:ext cx="1438095" cy="38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7750" y="3361690"/>
            <a:ext cx="193992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64455"/>
            <a:ext cx="10800000" cy="346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48571" y="2632635"/>
            <a:ext cx="2276190" cy="47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1680" y="3348355"/>
            <a:ext cx="219710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28165" y="4581525"/>
            <a:ext cx="958596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90600" y="5381625"/>
            <a:ext cx="856170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6595" y="3390900"/>
            <a:ext cx="949261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0945" y="4286885"/>
            <a:ext cx="1009015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2024-07-08T03:02:30Z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