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44962"/>
          <a:stretch>
            <a:fillRect/>
          </a:stretch>
        </p:blipFill>
        <p:spPr>
          <a:xfrm>
            <a:off x="79375" y="1998345"/>
            <a:ext cx="12033250" cy="157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36237" t="70151"/>
          <a:stretch>
            <a:fillRect/>
          </a:stretch>
        </p:blipFill>
        <p:spPr>
          <a:xfrm>
            <a:off x="2711450" y="4005580"/>
            <a:ext cx="7672705" cy="854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2600"/>
            <a:ext cx="10800000" cy="5742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40715"/>
            <a:ext cx="10358120" cy="614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7"/>
          <a:stretch>
            <a:fillRect/>
          </a:stretch>
        </p:blipFill>
        <p:spPr>
          <a:xfrm>
            <a:off x="720090" y="692970"/>
            <a:ext cx="10800080" cy="149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38"/>
          <a:stretch>
            <a:fillRect/>
          </a:stretch>
        </p:blipFill>
        <p:spPr>
          <a:xfrm>
            <a:off x="720090" y="1988820"/>
            <a:ext cx="10800000" cy="482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62"/>
          <a:stretch>
            <a:fillRect/>
          </a:stretch>
        </p:blipFill>
        <p:spPr>
          <a:xfrm>
            <a:off x="695960" y="1557205"/>
            <a:ext cx="10800000" cy="319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7708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990" y="900430"/>
            <a:ext cx="41275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0495" y="2058035"/>
            <a:ext cx="45974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315" y="3204845"/>
            <a:ext cx="53213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0495" y="4354830"/>
            <a:ext cx="45974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3035" y="5501640"/>
            <a:ext cx="44831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070" y="764990"/>
            <a:ext cx="7678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4630" y="835025"/>
            <a:ext cx="5016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5590" y="1981835"/>
            <a:ext cx="39941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5270" y="3113405"/>
            <a:ext cx="43370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2090" y="4279265"/>
            <a:ext cx="51371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6225" y="5415915"/>
            <a:ext cx="3987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8500"/>
            <a:ext cx="7855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9220" y="1003935"/>
            <a:ext cx="40005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1290" y="2176145"/>
            <a:ext cx="31750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3510" y="3354070"/>
            <a:ext cx="35306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3510" y="4526915"/>
            <a:ext cx="35306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4780" y="5688330"/>
            <a:ext cx="34417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34080" y="4724400"/>
            <a:ext cx="192405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1810" y="5441315"/>
            <a:ext cx="1228090" cy="22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89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9710" y="1553845"/>
            <a:ext cx="132143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3540" y="2826385"/>
            <a:ext cx="137033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0525" y="3524250"/>
            <a:ext cx="174561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940" y="4759960"/>
            <a:ext cx="115570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88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92955" y="2152650"/>
            <a:ext cx="147066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8460" y="3453765"/>
            <a:ext cx="129603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9635" y="4740275"/>
            <a:ext cx="239522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250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8050" y="2270125"/>
            <a:ext cx="192595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3730" y="2851785"/>
            <a:ext cx="151447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0295" y="3444875"/>
            <a:ext cx="104775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33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3205" y="2930525"/>
            <a:ext cx="77851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0390" y="2887980"/>
            <a:ext cx="59626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6490" y="4198620"/>
            <a:ext cx="61658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3645" y="4142105"/>
            <a:ext cx="96012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98615" y="4142105"/>
            <a:ext cx="263906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64990"/>
            <a:ext cx="9476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0715" y="3088640"/>
            <a:ext cx="128905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4755" y="3099435"/>
            <a:ext cx="124396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9125" y="3855720"/>
            <a:ext cx="57023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2800" y="3808095"/>
            <a:ext cx="123698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2370" y="5229225"/>
            <a:ext cx="95694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90415" y="5229225"/>
            <a:ext cx="131000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1825" y="5939790"/>
            <a:ext cx="86233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865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0440" y="2891155"/>
            <a:ext cx="100838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180" y="2917825"/>
            <a:ext cx="202882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32875" y="2954020"/>
            <a:ext cx="68834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1640" y="4525645"/>
            <a:ext cx="78613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90665" y="4512945"/>
            <a:ext cx="183134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22840" y="4513580"/>
            <a:ext cx="69977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03885"/>
            <a:ext cx="9378950" cy="6158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