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64" r:id="rId8"/>
    <p:sldId id="340" r:id="rId9"/>
    <p:sldId id="339" r:id="rId10"/>
    <p:sldId id="338" r:id="rId11"/>
    <p:sldId id="337" r:id="rId12"/>
    <p:sldId id="336" r:id="rId13"/>
    <p:sldId id="335" r:id="rId14"/>
    <p:sldId id="365" r:id="rId15"/>
    <p:sldId id="334" r:id="rId16"/>
    <p:sldId id="333" r:id="rId17"/>
    <p:sldId id="366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67" r:id="rId26"/>
    <p:sldId id="325" r:id="rId27"/>
    <p:sldId id="36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565400"/>
            <a:ext cx="6010275" cy="97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30" y="909135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6875" y="1032510"/>
            <a:ext cx="4292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0370" y="2456815"/>
            <a:ext cx="3835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7505" y="3178175"/>
            <a:ext cx="4826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9415" y="3881120"/>
            <a:ext cx="41656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6875" y="5323840"/>
            <a:ext cx="4292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1780" y="878205"/>
            <a:ext cx="41656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190" y="2152015"/>
            <a:ext cx="4521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1780" y="3468370"/>
            <a:ext cx="41656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7650" y="4752975"/>
            <a:ext cx="4654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6375" y="6050280"/>
            <a:ext cx="52387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82"/>
          <a:stretch>
            <a:fillRect/>
          </a:stretch>
        </p:blipFill>
        <p:spPr>
          <a:xfrm>
            <a:off x="720090" y="908685"/>
            <a:ext cx="10800000" cy="56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18"/>
          <a:stretch>
            <a:fillRect/>
          </a:stretch>
        </p:blipFill>
        <p:spPr>
          <a:xfrm>
            <a:off x="720090" y="1557205"/>
            <a:ext cx="10800000" cy="224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0"/>
          <a:stretch>
            <a:fillRect/>
          </a:stretch>
        </p:blipFill>
        <p:spPr>
          <a:xfrm>
            <a:off x="720090" y="3789045"/>
            <a:ext cx="10800000" cy="155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0"/>
          <a:stretch>
            <a:fillRect/>
          </a:stretch>
        </p:blipFill>
        <p:spPr>
          <a:xfrm>
            <a:off x="839470" y="1125405"/>
            <a:ext cx="10800000" cy="4611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5"/>
          <a:stretch>
            <a:fillRect/>
          </a:stretch>
        </p:blipFill>
        <p:spPr>
          <a:xfrm>
            <a:off x="720090" y="1125220"/>
            <a:ext cx="10800000" cy="401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720090" y="1197160"/>
            <a:ext cx="10800000" cy="463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690" y="1061085"/>
            <a:ext cx="4864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9690" y="4184650"/>
            <a:ext cx="48641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" b="40702"/>
          <a:stretch>
            <a:fillRect/>
          </a:stretch>
        </p:blipFill>
        <p:spPr>
          <a:xfrm>
            <a:off x="720090" y="1772920"/>
            <a:ext cx="10800080" cy="316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6520" y="2621915"/>
            <a:ext cx="4229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15315"/>
            <a:ext cx="9164955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1271270" y="3429000"/>
            <a:ext cx="9048205" cy="3128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82"/>
          <a:stretch>
            <a:fillRect/>
          </a:stretch>
        </p:blipFill>
        <p:spPr>
          <a:xfrm>
            <a:off x="720090" y="1124770"/>
            <a:ext cx="10800080" cy="230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9515" y="1870075"/>
            <a:ext cx="75692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1405" y="2412365"/>
            <a:ext cx="137604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1365" y="4560570"/>
            <a:ext cx="56769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972185"/>
            <a:ext cx="10800000" cy="4730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755" y="2533015"/>
            <a:ext cx="266509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4869180"/>
            <a:ext cx="298386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720090" y="1773105"/>
            <a:ext cx="10800000" cy="384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80100" y="1845310"/>
            <a:ext cx="163703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3301365"/>
            <a:ext cx="26111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7"/>
          <a:stretch>
            <a:fillRect/>
          </a:stretch>
        </p:blipFill>
        <p:spPr>
          <a:xfrm>
            <a:off x="720090" y="1988820"/>
            <a:ext cx="10800000" cy="317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575" y="1917065"/>
            <a:ext cx="242252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5" y="4365625"/>
            <a:ext cx="23577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3" b="1251"/>
          <a:stretch>
            <a:fillRect/>
          </a:stretch>
        </p:blipFill>
        <p:spPr>
          <a:xfrm>
            <a:off x="911225" y="675640"/>
            <a:ext cx="10800080" cy="606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9870" y="1485265"/>
            <a:ext cx="25095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31680" y="4581525"/>
            <a:ext cx="18294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" y="884555"/>
            <a:ext cx="10224135" cy="58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58"/>
          <a:stretch>
            <a:fillRect/>
          </a:stretch>
        </p:blipFill>
        <p:spPr>
          <a:xfrm>
            <a:off x="720090" y="1628775"/>
            <a:ext cx="10800000" cy="302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42"/>
          <a:stretch>
            <a:fillRect/>
          </a:stretch>
        </p:blipFill>
        <p:spPr>
          <a:xfrm>
            <a:off x="622935" y="1125220"/>
            <a:ext cx="10800000" cy="4626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3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8932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3840" y="877570"/>
            <a:ext cx="4533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665" y="2183130"/>
            <a:ext cx="4673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4795" y="2821305"/>
            <a:ext cx="4191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65" y="4095750"/>
            <a:ext cx="4673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665" y="5380355"/>
            <a:ext cx="4673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