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  <p:sldId id="373" r:id="rId13"/>
    <p:sldId id="374" r:id="rId14"/>
    <p:sldId id="375" r:id="rId15"/>
    <p:sldId id="37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3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1190" y="3078480"/>
            <a:ext cx="8389620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664845"/>
            <a:ext cx="7524750" cy="3213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3970020"/>
            <a:ext cx="7562850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575" y="692785"/>
            <a:ext cx="7562850" cy="5791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263650"/>
            <a:ext cx="7524750" cy="43307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1854200"/>
            <a:ext cx="7505700" cy="314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82920" y="1793240"/>
            <a:ext cx="217424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82920" y="3429000"/>
            <a:ext cx="4352925" cy="44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0665" y="3940810"/>
            <a:ext cx="111633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332740"/>
            <a:ext cx="7569200" cy="640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6810" y="2531745"/>
            <a:ext cx="109982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70860" y="3080385"/>
            <a:ext cx="1183640" cy="46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8538845" y="3811270"/>
            <a:ext cx="128206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0860" y="4369435"/>
            <a:ext cx="772160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7230" y="6210300"/>
            <a:ext cx="6682105" cy="43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764540"/>
            <a:ext cx="10902950" cy="570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9545" y="4184650"/>
            <a:ext cx="1824355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15210" y="4778375"/>
            <a:ext cx="1923415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9645" y="5365115"/>
            <a:ext cx="163449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339850"/>
            <a:ext cx="10947400" cy="417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54060" y="1290320"/>
            <a:ext cx="1337310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00650" y="1906905"/>
            <a:ext cx="1687195" cy="43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07995" y="2523490"/>
            <a:ext cx="1322070" cy="41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54250" y="3757295"/>
            <a:ext cx="132207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07995" y="4305935"/>
            <a:ext cx="166497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692785"/>
            <a:ext cx="10966450" cy="591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61205" y="1252855"/>
            <a:ext cx="1534795" cy="43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78555" y="2470785"/>
            <a:ext cx="159512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32240" y="2470785"/>
            <a:ext cx="223393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15815" y="3674110"/>
            <a:ext cx="227139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03060" y="4291330"/>
            <a:ext cx="2233930" cy="42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50660" y="5524500"/>
            <a:ext cx="170878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041400"/>
            <a:ext cx="10839450" cy="477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51570" y="3429000"/>
            <a:ext cx="2226945" cy="466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43575" y="4053840"/>
            <a:ext cx="217487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7245" y="5241925"/>
            <a:ext cx="181737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0" y="1050925"/>
            <a:ext cx="7607300" cy="475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99505" y="993775"/>
            <a:ext cx="2273300" cy="47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80710" y="2584450"/>
            <a:ext cx="926465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0200" y="2584450"/>
            <a:ext cx="766445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9580" y="3157220"/>
            <a:ext cx="230441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50660" y="4237990"/>
            <a:ext cx="2949575" cy="44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9505" y="5296535"/>
            <a:ext cx="321691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692785"/>
            <a:ext cx="7569200" cy="5765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3300" y="1019175"/>
            <a:ext cx="764540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04840" y="1018540"/>
            <a:ext cx="182372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77555" y="1558925"/>
            <a:ext cx="135255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6240" y="2632710"/>
            <a:ext cx="2228215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44255" y="3698875"/>
            <a:ext cx="108585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63545" y="4749800"/>
            <a:ext cx="108585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29195" y="4803140"/>
            <a:ext cx="1409065" cy="3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00" y="1555750"/>
            <a:ext cx="7670800" cy="374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44210" y="2059305"/>
            <a:ext cx="666115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52365" y="2622550"/>
            <a:ext cx="1274445" cy="43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8360" y="3133090"/>
            <a:ext cx="1274445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36055" y="3673475"/>
            <a:ext cx="908685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2025-06-26T02:09:08Z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