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2781300"/>
            <a:ext cx="5107305" cy="1000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975" y="635000"/>
            <a:ext cx="8978265" cy="619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46300" y="2060575"/>
            <a:ext cx="82518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2719705"/>
            <a:ext cx="927036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127760" y="3357245"/>
            <a:ext cx="927036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127760" y="4077335"/>
            <a:ext cx="927036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127760" y="4725670"/>
            <a:ext cx="927036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127760" y="5426710"/>
            <a:ext cx="927036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127760" y="6093460"/>
            <a:ext cx="927036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420" y="556260"/>
            <a:ext cx="7421245" cy="62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7895" y="582295"/>
            <a:ext cx="750316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1125220"/>
            <a:ext cx="750316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white">
          <a:xfrm>
            <a:off x="2135505" y="1698625"/>
            <a:ext cx="750316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white">
          <a:xfrm>
            <a:off x="2135505" y="2272030"/>
            <a:ext cx="750316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white">
          <a:xfrm>
            <a:off x="2135505" y="2781300"/>
            <a:ext cx="75031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white">
          <a:xfrm>
            <a:off x="2135505" y="3357245"/>
            <a:ext cx="75031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white">
          <a:xfrm>
            <a:off x="2135505" y="3933190"/>
            <a:ext cx="75031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white">
          <a:xfrm>
            <a:off x="2135505" y="4509135"/>
            <a:ext cx="750316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  <p:sp useBgFill="1">
        <p:nvSpPr>
          <p:cNvPr id="89" name="矩形 88"/>
          <p:cNvSpPr/>
          <p:nvPr/>
        </p:nvSpPr>
        <p:spPr bwMode="white">
          <a:xfrm>
            <a:off x="2135505" y="5073650"/>
            <a:ext cx="750316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  <p:sp useBgFill="1">
        <p:nvSpPr>
          <p:cNvPr id="90" name="矩形 89"/>
          <p:cNvSpPr/>
          <p:nvPr/>
        </p:nvSpPr>
        <p:spPr bwMode="white">
          <a:xfrm>
            <a:off x="2135505" y="5638165"/>
            <a:ext cx="750316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  <p:sp useBgFill="1">
        <p:nvSpPr>
          <p:cNvPr id="91" name="矩形 90"/>
          <p:cNvSpPr/>
          <p:nvPr/>
        </p:nvSpPr>
        <p:spPr bwMode="white">
          <a:xfrm>
            <a:off x="2135505" y="6174105"/>
            <a:ext cx="750316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8"/>
          <a:stretch>
            <a:fillRect/>
          </a:stretch>
        </p:blipFill>
        <p:spPr>
          <a:xfrm>
            <a:off x="720090" y="972185"/>
            <a:ext cx="10080000" cy="571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404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83860" y="2894330"/>
            <a:ext cx="19113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6495" y="4606290"/>
            <a:ext cx="16414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62"/>
          <a:stretch>
            <a:fillRect/>
          </a:stretch>
        </p:blipFill>
        <p:spPr>
          <a:xfrm>
            <a:off x="720090" y="1053015"/>
            <a:ext cx="8404860" cy="99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606425"/>
            <a:ext cx="8853805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1405" y="3429000"/>
            <a:ext cx="362966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7620" y="4149090"/>
            <a:ext cx="261683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8260" y="5451475"/>
            <a:ext cx="32702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2420" y="1642110"/>
            <a:ext cx="32270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1960" y="3304540"/>
            <a:ext cx="29178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0465" y="1985645"/>
            <a:ext cx="208661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7195" y="5111115"/>
            <a:ext cx="15417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27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77010" y="3942080"/>
            <a:ext cx="98247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50"/>
          <a:stretch>
            <a:fillRect/>
          </a:stretch>
        </p:blipFill>
        <p:spPr>
          <a:xfrm>
            <a:off x="695960" y="4880610"/>
            <a:ext cx="9566910" cy="7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11225" y="4788535"/>
            <a:ext cx="61290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0"/>
          <a:stretch>
            <a:fillRect/>
          </a:stretch>
        </p:blipFill>
        <p:spPr>
          <a:xfrm>
            <a:off x="911225" y="836930"/>
            <a:ext cx="10558145" cy="548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87170" y="3213100"/>
            <a:ext cx="9919335" cy="64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7320" y="3933190"/>
            <a:ext cx="524510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9120505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2024-07-08T01:43:27Z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