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5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3063240"/>
            <a:ext cx="662940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08635"/>
            <a:ext cx="9719310" cy="62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30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18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5"/>
          <a:stretch>
            <a:fillRect/>
          </a:stretch>
        </p:blipFill>
        <p:spPr>
          <a:xfrm>
            <a:off x="720090" y="5805805"/>
            <a:ext cx="10800000" cy="94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9"/>
          <a:stretch>
            <a:fillRect/>
          </a:stretch>
        </p:blipFill>
        <p:spPr>
          <a:xfrm>
            <a:off x="767080" y="765360"/>
            <a:ext cx="10800000" cy="592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9196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8280" y="952500"/>
            <a:ext cx="4216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100" y="2416810"/>
            <a:ext cx="50038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9235" y="3851910"/>
            <a:ext cx="38862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8280" y="5286375"/>
            <a:ext cx="4216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41190"/>
            <a:ext cx="9143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30" y="917575"/>
            <a:ext cx="5181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4790" y="2359025"/>
            <a:ext cx="5321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7330" y="3792220"/>
            <a:ext cx="51816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4790" y="5231130"/>
            <a:ext cx="5321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9132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2400" y="977265"/>
            <a:ext cx="5321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705" y="2407920"/>
            <a:ext cx="4775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705" y="3834130"/>
            <a:ext cx="4775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2400" y="5276215"/>
            <a:ext cx="5321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0635" y="1010285"/>
            <a:ext cx="5664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9830" y="2698750"/>
            <a:ext cx="7289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0790" y="4392295"/>
            <a:ext cx="6159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1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38375" y="3745230"/>
            <a:ext cx="178371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3240" y="4860290"/>
            <a:ext cx="18154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2950" y="5956300"/>
            <a:ext cx="8331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2630"/>
            <a:ext cx="10800000" cy="272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95435" y="2184400"/>
            <a:ext cx="181102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3950" y="3420745"/>
            <a:ext cx="134112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195" y="4518025"/>
            <a:ext cx="137287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7695" y="1586865"/>
            <a:ext cx="8553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3425" y="2704465"/>
            <a:ext cx="68072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230" y="3223895"/>
            <a:ext cx="164592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5075" y="3796665"/>
            <a:ext cx="191897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5350" y="4361815"/>
            <a:ext cx="156845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2240" y="4914265"/>
            <a:ext cx="173418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7775"/>
            <a:ext cx="10800000" cy="387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3090" y="1582420"/>
            <a:ext cx="133413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9250" y="2103755"/>
            <a:ext cx="11391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8485" y="3239135"/>
            <a:ext cx="156908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715" y="4344035"/>
            <a:ext cx="170180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5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9315" y="3627120"/>
            <a:ext cx="203136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1445" y="4144010"/>
            <a:ext cx="19786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330" y="4709795"/>
            <a:ext cx="20415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695960" y="1196975"/>
            <a:ext cx="10800000" cy="500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32215" y="1196975"/>
            <a:ext cx="22256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0" y="2925445"/>
            <a:ext cx="18307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3645535"/>
            <a:ext cx="14357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01510" y="4509135"/>
            <a:ext cx="410273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6"/>
          <a:stretch>
            <a:fillRect/>
          </a:stretch>
        </p:blipFill>
        <p:spPr>
          <a:xfrm>
            <a:off x="623570" y="1917250"/>
            <a:ext cx="10800000" cy="348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20280" y="2061210"/>
            <a:ext cx="30587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020" y="3789680"/>
            <a:ext cx="374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"/>
          <a:stretch>
            <a:fillRect/>
          </a:stretch>
        </p:blipFill>
        <p:spPr>
          <a:xfrm>
            <a:off x="1055370" y="613410"/>
            <a:ext cx="9060180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