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  <p:sldId id="344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2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26230" y="3131820"/>
            <a:ext cx="3939540" cy="5943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8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73730" y="1170940"/>
            <a:ext cx="222758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55800" y="2922905"/>
            <a:ext cx="255270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44670" y="4641850"/>
            <a:ext cx="351790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238"/>
          <a:stretch>
            <a:fillRect/>
          </a:stretch>
        </p:blipFill>
        <p:spPr>
          <a:xfrm>
            <a:off x="479425" y="981075"/>
            <a:ext cx="10800000" cy="4760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31765" y="4793615"/>
            <a:ext cx="175641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706360" y="4793615"/>
            <a:ext cx="122618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36405" y="4793615"/>
            <a:ext cx="122618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505"/>
          <a:stretch>
            <a:fillRect/>
          </a:stretch>
        </p:blipFill>
        <p:spPr>
          <a:xfrm>
            <a:off x="695325" y="1845495"/>
            <a:ext cx="10800000" cy="3442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807710" y="3717290"/>
            <a:ext cx="175387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081010" y="3717290"/>
            <a:ext cx="123444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40595" y="3717290"/>
            <a:ext cx="123444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0" b="2334"/>
          <a:stretch>
            <a:fillRect/>
          </a:stretch>
        </p:blipFill>
        <p:spPr>
          <a:xfrm>
            <a:off x="720090" y="692785"/>
            <a:ext cx="10800000" cy="6046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88690" y="3500755"/>
            <a:ext cx="206311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16315" y="5229225"/>
            <a:ext cx="200533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5035"/>
            <a:ext cx="10800000" cy="536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31770" y="1391285"/>
            <a:ext cx="124269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1345" y="4892040"/>
            <a:ext cx="124269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7200" y="5758815"/>
            <a:ext cx="159575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7" b="2571"/>
          <a:stretch>
            <a:fillRect/>
          </a:stretch>
        </p:blipFill>
        <p:spPr>
          <a:xfrm>
            <a:off x="720090" y="765175"/>
            <a:ext cx="9460230" cy="6048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19220" y="3065780"/>
            <a:ext cx="286448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90055" y="5528310"/>
            <a:ext cx="259588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4" b="2154"/>
          <a:stretch>
            <a:fillRect/>
          </a:stretch>
        </p:blipFill>
        <p:spPr>
          <a:xfrm>
            <a:off x="720090" y="692785"/>
            <a:ext cx="10800080" cy="6120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67125" y="3370580"/>
            <a:ext cx="160147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07710" y="5301615"/>
            <a:ext cx="109283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41945" y="1058545"/>
            <a:ext cx="220472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36060" y="4771390"/>
            <a:ext cx="66294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68945" y="4634230"/>
            <a:ext cx="125476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3541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39160" y="3288665"/>
            <a:ext cx="141859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52865" y="3288665"/>
            <a:ext cx="1220470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7" b="1088"/>
          <a:stretch>
            <a:fillRect/>
          </a:stretch>
        </p:blipFill>
        <p:spPr>
          <a:xfrm>
            <a:off x="1199515" y="734695"/>
            <a:ext cx="9385300" cy="6097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56045" y="3837305"/>
            <a:ext cx="258254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5640" y="5373370"/>
            <a:ext cx="288036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1665"/>
            <a:ext cx="10177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47110" y="691515"/>
            <a:ext cx="3876040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9120" y="3397250"/>
            <a:ext cx="340741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78680" y="5009515"/>
            <a:ext cx="212725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2024-07-06T05:21:06Z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