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  <p:sldId id="363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3051810"/>
            <a:ext cx="7721600" cy="8718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784225"/>
            <a:ext cx="7581900" cy="544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72410" y="2607945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72410" y="3864610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6210" y="5121275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0" y="996950"/>
            <a:ext cx="6756400" cy="486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69590" y="996950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69590" y="2276475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9590" y="3556000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5310" y="4728845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1019175"/>
            <a:ext cx="6972300" cy="4819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23870" y="1019175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23870" y="2245360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3390" y="3451860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3870" y="4716145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987425"/>
            <a:ext cx="6724650" cy="4883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64205" y="1033145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64205" y="2266950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4205" y="3500755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0865" y="4734560"/>
            <a:ext cx="51371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575" y="764540"/>
            <a:ext cx="10864850" cy="558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62910" y="3552190"/>
            <a:ext cx="167894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07155" y="4116070"/>
            <a:ext cx="1496695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5095" y="5266055"/>
            <a:ext cx="183896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114425"/>
            <a:ext cx="10947400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09570" y="1114425"/>
            <a:ext cx="173990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0965" y="2264410"/>
            <a:ext cx="178562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2615" y="2888615"/>
            <a:ext cx="1663065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7755" y="3489960"/>
            <a:ext cx="156400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24045" y="4015740"/>
            <a:ext cx="102425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10090" y="4586605"/>
            <a:ext cx="102425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854075"/>
            <a:ext cx="10902950" cy="514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01385" y="1374140"/>
            <a:ext cx="2006600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38070" y="2501265"/>
            <a:ext cx="164084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4195" y="3666490"/>
            <a:ext cx="164084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32545" y="4245610"/>
            <a:ext cx="135953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8430" y="5455285"/>
            <a:ext cx="1542415" cy="4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854075"/>
            <a:ext cx="10883900" cy="514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23710" y="853440"/>
            <a:ext cx="217360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29985" y="2033905"/>
            <a:ext cx="217360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6730" y="4341495"/>
            <a:ext cx="142049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0470" y="4341495"/>
            <a:ext cx="85725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2375" y="5506085"/>
            <a:ext cx="188531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5205" y="5506085"/>
            <a:ext cx="161798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260985"/>
            <a:ext cx="7405370" cy="6450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76745" y="1442720"/>
            <a:ext cx="113030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38210" y="1397000"/>
            <a:ext cx="117538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4700" y="2021840"/>
            <a:ext cx="65786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1365" y="2021840"/>
            <a:ext cx="90106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7565" y="3849370"/>
            <a:ext cx="901065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01410" y="3849370"/>
            <a:ext cx="1045845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14700" y="5661660"/>
            <a:ext cx="885825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62805" y="5654040"/>
            <a:ext cx="885825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01410" y="5654040"/>
            <a:ext cx="954405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621030"/>
            <a:ext cx="7524750" cy="59118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3300" y="679450"/>
            <a:ext cx="7645400" cy="5499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7580" y="729615"/>
            <a:ext cx="7569200" cy="416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980" y="5035550"/>
            <a:ext cx="7543800" cy="16446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2025-06-26T02:44:54Z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