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66" r:id="rId11"/>
    <p:sldId id="365" r:id="rId12"/>
    <p:sldId id="336" r:id="rId13"/>
    <p:sldId id="335" r:id="rId14"/>
    <p:sldId id="334" r:id="rId15"/>
    <p:sldId id="367" r:id="rId16"/>
    <p:sldId id="333" r:id="rId17"/>
    <p:sldId id="332" r:id="rId18"/>
    <p:sldId id="368" r:id="rId19"/>
    <p:sldId id="331" r:id="rId20"/>
    <p:sldId id="330" r:id="rId21"/>
    <p:sldId id="329" r:id="rId22"/>
    <p:sldId id="328" r:id="rId23"/>
    <p:sldId id="327" r:id="rId24"/>
    <p:sldId id="326" r:id="rId25"/>
    <p:sldId id="363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8"/>
        <p:guide pos="3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140" y="2853055"/>
            <a:ext cx="5887720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6"/>
          <a:stretch>
            <a:fillRect/>
          </a:stretch>
        </p:blipFill>
        <p:spPr>
          <a:xfrm>
            <a:off x="924560" y="981075"/>
            <a:ext cx="10342880" cy="545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1096645"/>
            <a:ext cx="6648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1932940"/>
            <a:ext cx="5924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3416300"/>
            <a:ext cx="4940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70"/>
          <a:stretch>
            <a:fillRect/>
          </a:stretch>
        </p:blipFill>
        <p:spPr>
          <a:xfrm>
            <a:off x="839470" y="1341120"/>
            <a:ext cx="11012170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27760" y="1341120"/>
            <a:ext cx="93218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9190" y="2997200"/>
            <a:ext cx="92075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10800000" cy="591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19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73"/>
          <a:stretch>
            <a:fillRect/>
          </a:stretch>
        </p:blipFill>
        <p:spPr>
          <a:xfrm>
            <a:off x="551180" y="1052830"/>
            <a:ext cx="10921365" cy="41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27"/>
          <a:stretch>
            <a:fillRect/>
          </a:stretch>
        </p:blipFill>
        <p:spPr>
          <a:xfrm>
            <a:off x="622935" y="1412875"/>
            <a:ext cx="10929620" cy="407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88"/>
          <a:stretch>
            <a:fillRect/>
          </a:stretch>
        </p:blipFill>
        <p:spPr>
          <a:xfrm>
            <a:off x="622935" y="1196975"/>
            <a:ext cx="10929620" cy="323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2"/>
          <a:stretch>
            <a:fillRect/>
          </a:stretch>
        </p:blipFill>
        <p:spPr>
          <a:xfrm>
            <a:off x="622935" y="909320"/>
            <a:ext cx="10917555" cy="485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98170"/>
            <a:ext cx="9917430" cy="599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412875"/>
            <a:ext cx="63119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9135" y="5041900"/>
            <a:ext cx="75692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9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5625" y="1609090"/>
            <a:ext cx="4546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2705" y="1880870"/>
            <a:ext cx="5867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8957945" cy="61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05"/>
          <a:stretch>
            <a:fillRect/>
          </a:stretch>
        </p:blipFill>
        <p:spPr>
          <a:xfrm>
            <a:off x="911225" y="620395"/>
            <a:ext cx="10080000" cy="615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735" y="692785"/>
            <a:ext cx="19761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674745"/>
            <a:ext cx="20599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1855" y="4437380"/>
            <a:ext cx="263017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90" y="2751455"/>
            <a:ext cx="10800000" cy="3259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8"/>
          <a:stretch>
            <a:fillRect/>
          </a:stretch>
        </p:blipFill>
        <p:spPr>
          <a:xfrm>
            <a:off x="623570" y="1167130"/>
            <a:ext cx="10800000" cy="162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680325" y="1167130"/>
            <a:ext cx="21831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2751455"/>
            <a:ext cx="21831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88070" y="3543935"/>
            <a:ext cx="21831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75685" y="5200015"/>
            <a:ext cx="32893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/>
          <a:stretch>
            <a:fillRect/>
          </a:stretch>
        </p:blipFill>
        <p:spPr>
          <a:xfrm>
            <a:off x="720090" y="764725"/>
            <a:ext cx="10800000" cy="569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040370" y="2493010"/>
            <a:ext cx="33756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9760" y="3285490"/>
            <a:ext cx="24180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80120" y="4941570"/>
            <a:ext cx="21418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0950" y="3810635"/>
            <a:ext cx="173799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82905"/>
            <a:ext cx="9243695" cy="634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5" y="538480"/>
            <a:ext cx="10214610" cy="619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75" y="553720"/>
            <a:ext cx="10102850" cy="617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0"/>
          <a:stretch>
            <a:fillRect/>
          </a:stretch>
        </p:blipFill>
        <p:spPr>
          <a:xfrm>
            <a:off x="622935" y="781050"/>
            <a:ext cx="10881995" cy="587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590" y="967740"/>
            <a:ext cx="5765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3485" y="2628265"/>
            <a:ext cx="4997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885" y="3453765"/>
            <a:ext cx="4489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4755" y="5101590"/>
            <a:ext cx="4876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21"/>
          <a:stretch>
            <a:fillRect/>
          </a:stretch>
        </p:blipFill>
        <p:spPr>
          <a:xfrm>
            <a:off x="911225" y="2637155"/>
            <a:ext cx="10759440" cy="335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3970" y="2762250"/>
            <a:ext cx="8870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83970" y="4249420"/>
            <a:ext cx="8870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0"/>
          <a:stretch>
            <a:fillRect/>
          </a:stretch>
        </p:blipFill>
        <p:spPr>
          <a:xfrm>
            <a:off x="817880" y="1057275"/>
            <a:ext cx="10854055" cy="157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53515" y="1165225"/>
            <a:ext cx="56261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4" grpId="1" animBg="1"/>
      <p:bldP spid="2" grpId="1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5"/>
          <a:stretch>
            <a:fillRect/>
          </a:stretch>
        </p:blipFill>
        <p:spPr>
          <a:xfrm>
            <a:off x="767080" y="1052830"/>
            <a:ext cx="10988675" cy="508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67130" y="1052830"/>
            <a:ext cx="95313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130" y="2751455"/>
            <a:ext cx="95313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7130" y="4450715"/>
            <a:ext cx="95313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9" grpId="1" animBg="1"/>
      <p:bldP spid="10" grpId="1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