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64" r:id="rId8"/>
    <p:sldId id="340" r:id="rId9"/>
    <p:sldId id="339" r:id="rId10"/>
    <p:sldId id="365" r:id="rId11"/>
    <p:sldId id="338" r:id="rId12"/>
    <p:sldId id="366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2998470"/>
            <a:ext cx="95097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45"/>
          <a:stretch>
            <a:fillRect/>
          </a:stretch>
        </p:blipFill>
        <p:spPr>
          <a:xfrm>
            <a:off x="720090" y="1196975"/>
            <a:ext cx="10800000" cy="440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1675" y="4035425"/>
            <a:ext cx="15100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4765" y="3934460"/>
            <a:ext cx="23888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55"/>
          <a:stretch>
            <a:fillRect/>
          </a:stretch>
        </p:blipFill>
        <p:spPr>
          <a:xfrm>
            <a:off x="695325" y="1485450"/>
            <a:ext cx="10800000" cy="1568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71"/>
          <a:stretch>
            <a:fillRect/>
          </a:stretch>
        </p:blipFill>
        <p:spPr>
          <a:xfrm>
            <a:off x="720090" y="3141345"/>
            <a:ext cx="10800080" cy="15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55515" y="4110355"/>
            <a:ext cx="133985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1520" y="4067175"/>
            <a:ext cx="12496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16"/>
          <a:stretch>
            <a:fillRect/>
          </a:stretch>
        </p:blipFill>
        <p:spPr>
          <a:xfrm>
            <a:off x="720090" y="765360"/>
            <a:ext cx="10800080" cy="327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74415" y="1819275"/>
            <a:ext cx="11569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0565" y="1694815"/>
            <a:ext cx="158305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3275" y="1749425"/>
            <a:ext cx="58864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9010" y="1733550"/>
            <a:ext cx="11391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48"/>
          <a:stretch>
            <a:fillRect/>
          </a:stretch>
        </p:blipFill>
        <p:spPr>
          <a:xfrm>
            <a:off x="720090" y="400558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9557385" y="5174615"/>
            <a:ext cx="14020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9110" y="5944870"/>
            <a:ext cx="14554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6"/>
          <a:stretch>
            <a:fillRect/>
          </a:stretch>
        </p:blipFill>
        <p:spPr>
          <a:xfrm>
            <a:off x="720090" y="2493195"/>
            <a:ext cx="10800080" cy="241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49470" y="3556000"/>
            <a:ext cx="117919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7520" y="3442335"/>
            <a:ext cx="205295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20090" y="1541145"/>
            <a:ext cx="9610090" cy="519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35644" y="5635572"/>
            <a:ext cx="713296" cy="3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" y="833755"/>
            <a:ext cx="12062460" cy="70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990"/>
            <a:ext cx="9360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32320" y="856615"/>
            <a:ext cx="272034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1205" y="2233930"/>
            <a:ext cx="14528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9610" y="4334510"/>
            <a:ext cx="13646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8285" y="5815965"/>
            <a:ext cx="19983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9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6265" y="1990090"/>
            <a:ext cx="295973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8400" y="3634740"/>
            <a:ext cx="10566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7470" y="4464685"/>
            <a:ext cx="22504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78485"/>
            <a:ext cx="988250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5" y="1485265"/>
            <a:ext cx="224536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540" y="2925445"/>
            <a:ext cx="22993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5086985"/>
            <a:ext cx="275336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3845"/>
            <a:ext cx="10800000" cy="163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8755" y="1893570"/>
            <a:ext cx="201549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163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20465" y="3677920"/>
            <a:ext cx="123698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647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" y="1052830"/>
            <a:ext cx="1202436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691505"/>
            <a:ext cx="1047619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76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6270" y="1651000"/>
            <a:ext cx="26587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0905" y="2407285"/>
            <a:ext cx="13569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660" y="4209415"/>
            <a:ext cx="7004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43255"/>
            <a:ext cx="10161270" cy="608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1268730"/>
            <a:ext cx="17062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3735" y="2997200"/>
            <a:ext cx="20193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4535" y="4504690"/>
            <a:ext cx="17907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3700" y="5301615"/>
            <a:ext cx="24257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77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98515" y="2075180"/>
            <a:ext cx="21742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7090" y="2986405"/>
            <a:ext cx="29229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983615" y="1341120"/>
            <a:ext cx="8345805" cy="527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03445" y="2734310"/>
            <a:ext cx="159512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1330" y="4678680"/>
            <a:ext cx="23145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8450" y="5401945"/>
            <a:ext cx="21545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" y="716280"/>
            <a:ext cx="11579860" cy="74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30" y="1902460"/>
            <a:ext cx="30283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6720" y="3571240"/>
            <a:ext cx="32334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5013325"/>
            <a:ext cx="298386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720090" y="1412875"/>
            <a:ext cx="10353040" cy="411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1825" y="4120515"/>
            <a:ext cx="12661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4013835"/>
            <a:ext cx="21342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3"/>
          <a:stretch>
            <a:fillRect/>
          </a:stretch>
        </p:blipFill>
        <p:spPr>
          <a:xfrm>
            <a:off x="720090" y="1570540"/>
            <a:ext cx="10800000" cy="164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1"/>
          <a:stretch>
            <a:fillRect/>
          </a:stretch>
        </p:blipFill>
        <p:spPr>
          <a:xfrm>
            <a:off x="720090" y="3213100"/>
            <a:ext cx="10800000" cy="172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9110" y="3261360"/>
            <a:ext cx="16935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1055" y="3353435"/>
            <a:ext cx="15462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720090" y="1268915"/>
            <a:ext cx="10420350" cy="402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31630" y="3125470"/>
            <a:ext cx="1143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2585" y="3843020"/>
            <a:ext cx="23831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1557020"/>
            <a:ext cx="10800000" cy="348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3465" y="3209290"/>
            <a:ext cx="21805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65" y="3298825"/>
            <a:ext cx="18827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720090" y="1783265"/>
            <a:ext cx="10800000" cy="329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95550" y="3573145"/>
            <a:ext cx="15278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7575" y="3456305"/>
            <a:ext cx="20789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0325" y="3573145"/>
            <a:ext cx="8921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6450" y="3296285"/>
            <a:ext cx="123571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2024-07-07T04:09:56Z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