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54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" y="2178050"/>
            <a:ext cx="11967210" cy="25025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5"/>
          <a:stretch>
            <a:fillRect/>
          </a:stretch>
        </p:blipFill>
        <p:spPr>
          <a:xfrm>
            <a:off x="1290320" y="644525"/>
            <a:ext cx="10041890" cy="486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08"/>
          <a:stretch>
            <a:fillRect/>
          </a:stretch>
        </p:blipFill>
        <p:spPr>
          <a:xfrm>
            <a:off x="1290320" y="5462270"/>
            <a:ext cx="10042525" cy="1279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24"/>
          <a:stretch>
            <a:fillRect/>
          </a:stretch>
        </p:blipFill>
        <p:spPr>
          <a:xfrm>
            <a:off x="1487170" y="692785"/>
            <a:ext cx="9528810" cy="6062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92"/>
          <a:stretch>
            <a:fillRect/>
          </a:stretch>
        </p:blipFill>
        <p:spPr>
          <a:xfrm>
            <a:off x="551180" y="1318895"/>
            <a:ext cx="10800000" cy="4625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0300" y="2022475"/>
            <a:ext cx="74930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53"/>
          <a:stretch>
            <a:fillRect/>
          </a:stretch>
        </p:blipFill>
        <p:spPr>
          <a:xfrm>
            <a:off x="407035" y="2133150"/>
            <a:ext cx="10800000" cy="2986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12350" y="2828925"/>
            <a:ext cx="67183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668776"/>
            <a:ext cx="428571" cy="3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868481"/>
            <a:ext cx="361904" cy="39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963351"/>
            <a:ext cx="419047" cy="38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68040" y="4227830"/>
            <a:ext cx="196723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05875" y="4897120"/>
            <a:ext cx="133985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97085" y="836930"/>
            <a:ext cx="1949450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2968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7280" y="2090420"/>
            <a:ext cx="292481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930" y="3512185"/>
            <a:ext cx="180721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6805" y="4244975"/>
            <a:ext cx="253365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3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2645" y="1808480"/>
            <a:ext cx="143827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690" y="2524125"/>
            <a:ext cx="132651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4425" y="3263265"/>
            <a:ext cx="102870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3920" y="4650740"/>
            <a:ext cx="122555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9"/>
          <a:stretch>
            <a:fillRect/>
          </a:stretch>
        </p:blipFill>
        <p:spPr>
          <a:xfrm>
            <a:off x="720090" y="692970"/>
            <a:ext cx="10800080" cy="483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2825" y="1450975"/>
            <a:ext cx="153860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5190" y="2140585"/>
            <a:ext cx="94996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30290" y="2854325"/>
            <a:ext cx="122555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1350" y="3576955"/>
            <a:ext cx="136207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1725" y="5006340"/>
            <a:ext cx="138239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73185"/>
            <a:ext cx="10800000" cy="1376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570605" y="6270625"/>
            <a:ext cx="150812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8"/>
          <a:stretch>
            <a:fillRect/>
          </a:stretch>
        </p:blipFill>
        <p:spPr>
          <a:xfrm>
            <a:off x="1127125" y="692785"/>
            <a:ext cx="9260840" cy="604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4970" y="4181475"/>
            <a:ext cx="201739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82720" y="5301615"/>
            <a:ext cx="357124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585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60390" y="1252220"/>
            <a:ext cx="390715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50690" y="2917190"/>
            <a:ext cx="4081780" cy="64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23770" y="4483735"/>
            <a:ext cx="292798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1"/>
          <a:stretch>
            <a:fillRect/>
          </a:stretch>
        </p:blipFill>
        <p:spPr>
          <a:xfrm>
            <a:off x="1919605" y="692785"/>
            <a:ext cx="8860155" cy="610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621030"/>
            <a:ext cx="8682990" cy="6152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2024-07-05T13:40:04Z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