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4" r:id="rId4"/>
    <p:sldId id="342" r:id="rId5"/>
    <p:sldId id="341" r:id="rId6"/>
    <p:sldId id="364" r:id="rId7"/>
    <p:sldId id="340" r:id="rId8"/>
    <p:sldId id="338" r:id="rId9"/>
    <p:sldId id="337" r:id="rId10"/>
    <p:sldId id="336" r:id="rId11"/>
    <p:sldId id="334" r:id="rId12"/>
    <p:sldId id="333" r:id="rId13"/>
    <p:sldId id="332" r:id="rId14"/>
    <p:sldId id="331" r:id="rId15"/>
    <p:sldId id="330" r:id="rId16"/>
    <p:sldId id="329" r:id="rId17"/>
    <p:sldId id="327" r:id="rId18"/>
    <p:sldId id="365" r:id="rId19"/>
    <p:sldId id="326" r:id="rId20"/>
    <p:sldId id="366" r:id="rId21"/>
    <p:sldId id="325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8" userDrawn="1">
          <p15:clr>
            <a:srgbClr val="A4A3A4"/>
          </p15:clr>
        </p15:guide>
        <p15:guide id="2" pos="385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28"/>
        <p:guide pos="385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1120" y="2967990"/>
            <a:ext cx="9509760" cy="9220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55"/>
          <a:stretch>
            <a:fillRect/>
          </a:stretch>
        </p:blipFill>
        <p:spPr>
          <a:xfrm>
            <a:off x="720090" y="1426845"/>
            <a:ext cx="9758680" cy="5305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511675" y="5877560"/>
            <a:ext cx="233235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6365" y="692785"/>
            <a:ext cx="11939270" cy="685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367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91230" y="1075055"/>
            <a:ext cx="238188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6535" y="3469005"/>
            <a:ext cx="155829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36795" y="5957570"/>
            <a:ext cx="254000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6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24520" y="956310"/>
            <a:ext cx="1445895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76770" y="2641600"/>
            <a:ext cx="186753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30750" y="4459605"/>
            <a:ext cx="2283460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28"/>
          <a:stretch>
            <a:fillRect/>
          </a:stretch>
        </p:blipFill>
        <p:spPr>
          <a:xfrm>
            <a:off x="911225" y="548640"/>
            <a:ext cx="10132060" cy="6120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32215" y="2132965"/>
            <a:ext cx="1733550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31540" y="3717290"/>
            <a:ext cx="207772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67755" y="5373370"/>
            <a:ext cx="2308860" cy="6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835"/>
            <a:ext cx="10800000" cy="3334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46115" y="1549400"/>
            <a:ext cx="2579370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51425" y="3251835"/>
            <a:ext cx="2679700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100"/>
            <a:ext cx="10800000" cy="2467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12915"/>
            <a:ext cx="10800000" cy="340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842"/>
          <a:stretch>
            <a:fillRect/>
          </a:stretch>
        </p:blipFill>
        <p:spPr>
          <a:xfrm>
            <a:off x="767715" y="1341120"/>
            <a:ext cx="10800000" cy="4127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832850" y="3861435"/>
            <a:ext cx="2165985" cy="64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15"/>
          <a:stretch>
            <a:fillRect/>
          </a:stretch>
        </p:blipFill>
        <p:spPr>
          <a:xfrm>
            <a:off x="840105" y="1197160"/>
            <a:ext cx="10800000" cy="4897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375910" y="3645535"/>
            <a:ext cx="242506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585"/>
          <a:stretch>
            <a:fillRect/>
          </a:stretch>
        </p:blipFill>
        <p:spPr>
          <a:xfrm>
            <a:off x="720090" y="1412875"/>
            <a:ext cx="10800000" cy="4250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92035" y="1485265"/>
            <a:ext cx="175387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927350" y="3141345"/>
            <a:ext cx="363347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71720" y="3933190"/>
            <a:ext cx="128524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58"/>
          <a:stretch>
            <a:fillRect/>
          </a:stretch>
        </p:blipFill>
        <p:spPr>
          <a:xfrm>
            <a:off x="695960" y="1125405"/>
            <a:ext cx="10800000" cy="5021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5591810" y="1268730"/>
            <a:ext cx="165798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37995" y="2857500"/>
            <a:ext cx="267144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4860" y="750570"/>
            <a:ext cx="10627360" cy="6062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12"/>
          <a:stretch>
            <a:fillRect/>
          </a:stretch>
        </p:blipFill>
        <p:spPr>
          <a:xfrm>
            <a:off x="1055370" y="647700"/>
            <a:ext cx="10083165" cy="6162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60235" y="1485265"/>
            <a:ext cx="148844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80100" y="2348865"/>
            <a:ext cx="1757680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176135" y="3013075"/>
            <a:ext cx="118999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10"/>
          <a:stretch>
            <a:fillRect/>
          </a:stretch>
        </p:blipFill>
        <p:spPr>
          <a:xfrm>
            <a:off x="720090" y="1557020"/>
            <a:ext cx="9306560" cy="5172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4368165" y="3065780"/>
            <a:ext cx="251460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705" y="861060"/>
            <a:ext cx="11832590" cy="69977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4224020" y="4505960"/>
            <a:ext cx="251460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87"/>
          <a:stretch>
            <a:fillRect/>
          </a:stretch>
        </p:blipFill>
        <p:spPr>
          <a:xfrm>
            <a:off x="720090" y="972185"/>
            <a:ext cx="10800000" cy="5090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584065" y="972185"/>
            <a:ext cx="3046730" cy="65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00395" y="3573145"/>
            <a:ext cx="497522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167"/>
          <a:stretch>
            <a:fillRect/>
          </a:stretch>
        </p:blipFill>
        <p:spPr>
          <a:xfrm>
            <a:off x="720090" y="2277295"/>
            <a:ext cx="10800000" cy="2669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3791585" y="2421255"/>
            <a:ext cx="279971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143885" y="3285490"/>
            <a:ext cx="281114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80890"/>
            <a:ext cx="10800000" cy="2682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308475" y="881380"/>
            <a:ext cx="3091815" cy="82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33675" y="2788920"/>
            <a:ext cx="262445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62495"/>
            <a:ext cx="10800000" cy="242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4519930" y="4401820"/>
            <a:ext cx="3925570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548005"/>
            <a:ext cx="9756775" cy="6184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99740" y="3068955"/>
            <a:ext cx="128016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11900" y="2853055"/>
            <a:ext cx="210058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9605" y="6021705"/>
            <a:ext cx="162750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51630" y="6021705"/>
            <a:ext cx="162750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0"/>
          <a:stretch>
            <a:fillRect/>
          </a:stretch>
        </p:blipFill>
        <p:spPr>
          <a:xfrm>
            <a:off x="1055370" y="692785"/>
            <a:ext cx="9665970" cy="6039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47850" y="2132965"/>
            <a:ext cx="130619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08120" y="2132965"/>
            <a:ext cx="190690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384290" y="2132965"/>
            <a:ext cx="190690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832215" y="2132965"/>
            <a:ext cx="152336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847850" y="5157470"/>
            <a:ext cx="201295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712335" y="5157470"/>
            <a:ext cx="159639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703705" y="5949315"/>
            <a:ext cx="263461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13300"/>
            <a:ext cx="10800000" cy="1838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20"/>
          <a:stretch>
            <a:fillRect/>
          </a:stretch>
        </p:blipFill>
        <p:spPr>
          <a:xfrm>
            <a:off x="1271270" y="2878455"/>
            <a:ext cx="10128340" cy="1810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428740" y="3119120"/>
            <a:ext cx="135255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79230" y="3119755"/>
            <a:ext cx="1764665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13865" y="3921760"/>
            <a:ext cx="92138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2024-07-06T15:18:31Z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