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42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43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781300"/>
            <a:ext cx="5769610" cy="946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43"/>
          <a:stretch>
            <a:fillRect/>
          </a:stretch>
        </p:blipFill>
        <p:spPr>
          <a:xfrm>
            <a:off x="720090" y="972185"/>
            <a:ext cx="10800000" cy="523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2925445"/>
            <a:ext cx="2342515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5595" y="4652645"/>
            <a:ext cx="3126105" cy="58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8"/>
          <a:stretch>
            <a:fillRect/>
          </a:stretch>
        </p:blipFill>
        <p:spPr>
          <a:xfrm>
            <a:off x="720090" y="1359720"/>
            <a:ext cx="10800000" cy="2501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62125" y="2165350"/>
            <a:ext cx="317881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78"/>
          <a:stretch>
            <a:fillRect/>
          </a:stretch>
        </p:blipFill>
        <p:spPr>
          <a:xfrm>
            <a:off x="720090" y="3861435"/>
            <a:ext cx="10800080" cy="166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718935" y="4107815"/>
            <a:ext cx="429831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2"/>
          <a:stretch>
            <a:fillRect/>
          </a:stretch>
        </p:blipFill>
        <p:spPr>
          <a:xfrm>
            <a:off x="720090" y="1773105"/>
            <a:ext cx="10800080" cy="35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06850" y="1767840"/>
            <a:ext cx="310007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6690" y="3461385"/>
            <a:ext cx="333311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1"/>
          <a:stretch>
            <a:fillRect/>
          </a:stretch>
        </p:blipFill>
        <p:spPr>
          <a:xfrm>
            <a:off x="623570" y="1196975"/>
            <a:ext cx="10800000" cy="459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3475" y="4221480"/>
            <a:ext cx="150304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9"/>
          <a:stretch>
            <a:fillRect/>
          </a:stretch>
        </p:blipFill>
        <p:spPr>
          <a:xfrm>
            <a:off x="720090" y="1773105"/>
            <a:ext cx="10800000" cy="33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27800" y="1772920"/>
            <a:ext cx="19278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7575" y="3460115"/>
            <a:ext cx="234378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020" y="4293235"/>
            <a:ext cx="170624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03885"/>
            <a:ext cx="9333230" cy="61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330" y="3070225"/>
            <a:ext cx="129032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76135" y="3789045"/>
            <a:ext cx="20866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0370" y="5301615"/>
            <a:ext cx="14852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15315"/>
            <a:ext cx="8538210" cy="61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621030"/>
            <a:ext cx="163512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2708910"/>
            <a:ext cx="137414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1720" y="2695575"/>
            <a:ext cx="198120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3790" y="2708910"/>
            <a:ext cx="18649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5955" y="5373370"/>
            <a:ext cx="123507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4605" y="5445760"/>
            <a:ext cx="90614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36215" y="6033135"/>
            <a:ext cx="132270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69290"/>
            <a:ext cx="8385810" cy="61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0600" y="1527810"/>
            <a:ext cx="155384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5745" y="2823210"/>
            <a:ext cx="28333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7725" y="4714240"/>
            <a:ext cx="20434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1030"/>
            <a:ext cx="9648825" cy="612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24735" y="2284730"/>
            <a:ext cx="2658745" cy="58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1020" y="2199005"/>
            <a:ext cx="167957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0370" y="2284730"/>
            <a:ext cx="9486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6240" y="5260975"/>
            <a:ext cx="188087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63790" y="5373370"/>
            <a:ext cx="83312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84310" y="5260975"/>
            <a:ext cx="116713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63750" y="6021705"/>
            <a:ext cx="779780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0715"/>
            <a:ext cx="9610725" cy="614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51855" y="3141345"/>
            <a:ext cx="89535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325" y="2997200"/>
            <a:ext cx="158178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4100" y="5464175"/>
            <a:ext cx="217170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6093460"/>
            <a:ext cx="154495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42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8340" y="3364865"/>
            <a:ext cx="19551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5795" y="4316095"/>
            <a:ext cx="21132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2024-07-08T02:03:57Z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