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54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" y="2528570"/>
            <a:ext cx="11864340" cy="1800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670" y="3639185"/>
            <a:ext cx="157099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911225" y="1413060"/>
            <a:ext cx="10800000" cy="39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6"/>
          <a:stretch>
            <a:fillRect/>
          </a:stretch>
        </p:blipFill>
        <p:spPr>
          <a:xfrm>
            <a:off x="1343660" y="548640"/>
            <a:ext cx="9258935" cy="620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32740"/>
            <a:ext cx="8578850" cy="643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5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145" y="805180"/>
            <a:ext cx="6159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665" y="2228850"/>
            <a:ext cx="6680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6990" y="3681095"/>
            <a:ext cx="792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585" y="5096510"/>
            <a:ext cx="6858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963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390" y="811530"/>
            <a:ext cx="5486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390" y="2261870"/>
            <a:ext cx="54864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085" y="3684905"/>
            <a:ext cx="5943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5275" y="5134610"/>
            <a:ext cx="61087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719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0035" y="996950"/>
            <a:ext cx="5029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4165" y="2456180"/>
            <a:ext cx="46228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9870" y="3913505"/>
            <a:ext cx="5943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035" y="5359400"/>
            <a:ext cx="5029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3175" y="1132840"/>
            <a:ext cx="54229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025" y="2732405"/>
            <a:ext cx="4216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895" y="4352925"/>
            <a:ext cx="4699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765175"/>
            <a:ext cx="17945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830" y="3642995"/>
            <a:ext cx="12001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630" y="4702810"/>
            <a:ext cx="158115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7845" y="5266690"/>
            <a:ext cx="13525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4315"/>
            <a:ext cx="10800000" cy="321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4570" y="1729105"/>
            <a:ext cx="15754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305" y="2260600"/>
            <a:ext cx="11817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6685" y="3224530"/>
            <a:ext cx="15614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2280" y="3894455"/>
            <a:ext cx="8985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270" y="4424680"/>
            <a:ext cx="134366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76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8805" y="2234565"/>
            <a:ext cx="156464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7340" y="3324225"/>
            <a:ext cx="19672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4955" y="4441190"/>
            <a:ext cx="63373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8865"/>
            <a:ext cx="10800000" cy="428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5900" y="1289685"/>
            <a:ext cx="112585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950" y="2366645"/>
            <a:ext cx="12471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4220" y="3456305"/>
            <a:ext cx="15824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6540" y="4533265"/>
            <a:ext cx="13487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364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4005" y="3929380"/>
            <a:ext cx="28428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9040" y="972820"/>
            <a:ext cx="40366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465" y="1943735"/>
            <a:ext cx="155765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6340" y="2613025"/>
            <a:ext cx="37693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40" y="4941570"/>
            <a:ext cx="40913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11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315" y="2111375"/>
            <a:ext cx="21977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55" y="3740150"/>
            <a:ext cx="358711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1055370" y="692785"/>
            <a:ext cx="1033145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2024-07-07T10:42:01Z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