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54" r:id="rId9"/>
    <p:sldId id="334" r:id="rId10"/>
    <p:sldId id="333" r:id="rId11"/>
    <p:sldId id="332" r:id="rId12"/>
    <p:sldId id="331" r:id="rId13"/>
    <p:sldId id="329" r:id="rId14"/>
    <p:sldId id="355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781300"/>
            <a:ext cx="7461885" cy="779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10335895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0" y="453390"/>
            <a:ext cx="10337800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0" y="2925445"/>
            <a:ext cx="10337800" cy="382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767080" y="972185"/>
            <a:ext cx="10800000" cy="507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>
            <a:fillRect/>
          </a:stretch>
        </p:blipFill>
        <p:spPr>
          <a:xfrm>
            <a:off x="479425" y="2206175"/>
            <a:ext cx="10800000" cy="318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035" y="2925445"/>
            <a:ext cx="84899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4925" y="1918335"/>
            <a:ext cx="5461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2540" y="1957705"/>
            <a:ext cx="6007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8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2535" y="1982470"/>
            <a:ext cx="6997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6505" y="1985010"/>
            <a:ext cx="6438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8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62375" y="3803650"/>
            <a:ext cx="10928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6410" y="5148580"/>
            <a:ext cx="174307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90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5330" y="1654175"/>
            <a:ext cx="157607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0445" y="2854325"/>
            <a:ext cx="167703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4985" y="4321810"/>
            <a:ext cx="16306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21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9785" y="1562735"/>
            <a:ext cx="122999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9930" y="2157095"/>
            <a:ext cx="144145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2035" y="3624580"/>
            <a:ext cx="101409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1605" y="4231640"/>
            <a:ext cx="14827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7480" y="4883150"/>
            <a:ext cx="168338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7195" y="5553075"/>
            <a:ext cx="13296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0715"/>
            <a:ext cx="10542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3075" y="2856230"/>
            <a:ext cx="218313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4465" y="4156075"/>
            <a:ext cx="23539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8435" y="4805045"/>
            <a:ext cx="164846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0650" y="5422265"/>
            <a:ext cx="13589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3490" y="6073140"/>
            <a:ext cx="183388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2"/>
          <a:stretch>
            <a:fillRect/>
          </a:stretch>
        </p:blipFill>
        <p:spPr>
          <a:xfrm>
            <a:off x="720090" y="600075"/>
            <a:ext cx="10800000" cy="565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6545" y="2639060"/>
            <a:ext cx="13093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2639060"/>
            <a:ext cx="13976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20505" y="2639060"/>
            <a:ext cx="175196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66545" y="3573145"/>
            <a:ext cx="13093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75685" y="3573145"/>
            <a:ext cx="13093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20055" y="3573145"/>
            <a:ext cx="16389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43885" y="5373370"/>
            <a:ext cx="16389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60235" y="5373370"/>
            <a:ext cx="229108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8"/>
          <a:stretch>
            <a:fillRect/>
          </a:stretch>
        </p:blipFill>
        <p:spPr>
          <a:xfrm>
            <a:off x="479425" y="1125405"/>
            <a:ext cx="10800000" cy="270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343400" y="1997710"/>
            <a:ext cx="143129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1900" y="2052320"/>
            <a:ext cx="189166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89"/>
          <a:stretch>
            <a:fillRect/>
          </a:stretch>
        </p:blipFill>
        <p:spPr>
          <a:xfrm>
            <a:off x="479425" y="3717290"/>
            <a:ext cx="10800000" cy="254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151630" y="4653280"/>
            <a:ext cx="18300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43700" y="4653280"/>
            <a:ext cx="11938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60460" y="4581525"/>
            <a:ext cx="19773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3"/>
          <a:stretch>
            <a:fillRect/>
          </a:stretch>
        </p:blipFill>
        <p:spPr>
          <a:xfrm>
            <a:off x="720090" y="908870"/>
            <a:ext cx="10800000" cy="534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40145" y="1772920"/>
            <a:ext cx="17875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2708910"/>
            <a:ext cx="202247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315" y="4509135"/>
            <a:ext cx="18878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5775" y="4509135"/>
            <a:ext cx="18878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0235" y="4509135"/>
            <a:ext cx="149733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34170" y="4509135"/>
            <a:ext cx="159956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73405"/>
            <a:ext cx="9443085" cy="615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