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56" r:id="rId14"/>
    <p:sldId id="330" r:id="rId15"/>
    <p:sldId id="329" r:id="rId16"/>
    <p:sldId id="328" r:id="rId17"/>
    <p:sldId id="327" r:id="rId18"/>
    <p:sldId id="326" r:id="rId19"/>
    <p:sldId id="363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2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2937510"/>
            <a:ext cx="8641080" cy="982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692600"/>
            <a:ext cx="10800000" cy="5955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91"/>
          <a:stretch>
            <a:fillRect/>
          </a:stretch>
        </p:blipFill>
        <p:spPr>
          <a:xfrm>
            <a:off x="720090" y="972185"/>
            <a:ext cx="10800000" cy="5625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09"/>
          <a:stretch>
            <a:fillRect/>
          </a:stretch>
        </p:blipFill>
        <p:spPr>
          <a:xfrm>
            <a:off x="911225" y="1197160"/>
            <a:ext cx="10800000" cy="5317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0" y="549275"/>
            <a:ext cx="9827260" cy="3297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094"/>
          <a:stretch>
            <a:fillRect/>
          </a:stretch>
        </p:blipFill>
        <p:spPr>
          <a:xfrm>
            <a:off x="1206500" y="3645535"/>
            <a:ext cx="9827260" cy="3145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63"/>
          <a:stretch>
            <a:fillRect/>
          </a:stretch>
        </p:blipFill>
        <p:spPr>
          <a:xfrm>
            <a:off x="911225" y="1917250"/>
            <a:ext cx="10800000" cy="3522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546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80710" y="1951990"/>
            <a:ext cx="520636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99780" y="3707765"/>
            <a:ext cx="304101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10640" y="4785360"/>
            <a:ext cx="158369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440"/>
          <a:stretch>
            <a:fillRect/>
          </a:stretch>
        </p:blipFill>
        <p:spPr>
          <a:xfrm>
            <a:off x="839470" y="836930"/>
            <a:ext cx="10516235" cy="5748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67755" y="4077335"/>
            <a:ext cx="352298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95"/>
          <a:stretch>
            <a:fillRect/>
          </a:stretch>
        </p:blipFill>
        <p:spPr>
          <a:xfrm>
            <a:off x="982980" y="1269365"/>
            <a:ext cx="10213975" cy="4572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4295775" y="4096385"/>
            <a:ext cx="581723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53355"/>
            <a:ext cx="10800000" cy="362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79550" y="3573145"/>
            <a:ext cx="1022731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82065" y="4330700"/>
            <a:ext cx="363156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0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59000" y="2520950"/>
            <a:ext cx="1610360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71620" y="3536315"/>
            <a:ext cx="1641475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88225" y="4644390"/>
            <a:ext cx="1058545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37480" y="5254625"/>
            <a:ext cx="1383030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29705" y="5725160"/>
            <a:ext cx="126365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895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24805" y="3206115"/>
            <a:ext cx="113347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34530" y="3745230"/>
            <a:ext cx="153352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76995" y="4321175"/>
            <a:ext cx="168592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880"/>
            <a:ext cx="10800000" cy="2789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37585" y="1968500"/>
            <a:ext cx="1398905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05630" y="2555875"/>
            <a:ext cx="1457325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74670" y="3655060"/>
            <a:ext cx="159385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812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9535" y="2543175"/>
            <a:ext cx="1475105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2480" y="3083560"/>
            <a:ext cx="138176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53155" y="4261485"/>
            <a:ext cx="1485900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6925"/>
            <a:ext cx="10800000" cy="2228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2090" y="2896870"/>
            <a:ext cx="177927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5620" y="3453130"/>
            <a:ext cx="173355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5125"/>
            <a:ext cx="10800000" cy="2750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71210" y="3019425"/>
            <a:ext cx="449580" cy="29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05650" y="3019425"/>
            <a:ext cx="606425" cy="29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05825" y="3093720"/>
            <a:ext cx="977900" cy="222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90785" y="3019425"/>
            <a:ext cx="831215" cy="29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20795" y="3557270"/>
            <a:ext cx="3335020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94900" y="3562350"/>
            <a:ext cx="860425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26820" y="4102100"/>
            <a:ext cx="1506220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1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88385" y="2040255"/>
            <a:ext cx="182689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38595" y="2145030"/>
            <a:ext cx="131572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99730" y="4683760"/>
            <a:ext cx="1057275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21290" y="4940300"/>
            <a:ext cx="42672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49400" y="5681980"/>
            <a:ext cx="219964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29455" y="5797550"/>
            <a:ext cx="123825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37845"/>
            <a:ext cx="10546080" cy="6194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99740" y="2421255"/>
            <a:ext cx="263525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122285" y="2421255"/>
            <a:ext cx="197675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655820" y="3285490"/>
            <a:ext cx="197675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392035" y="3285490"/>
            <a:ext cx="205740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375910" y="5013325"/>
            <a:ext cx="215011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112125" y="5013325"/>
            <a:ext cx="186182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9695" y="5877560"/>
            <a:ext cx="2329180" cy="68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2024-07-08T02:51:00Z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