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3" r:id="rId5"/>
    <p:sldId id="342" r:id="rId6"/>
    <p:sldId id="341" r:id="rId7"/>
    <p:sldId id="366" r:id="rId8"/>
    <p:sldId id="340" r:id="rId9"/>
    <p:sldId id="339" r:id="rId10"/>
    <p:sldId id="338" r:id="rId11"/>
    <p:sldId id="336" r:id="rId12"/>
    <p:sldId id="335" r:id="rId13"/>
    <p:sldId id="367" r:id="rId14"/>
    <p:sldId id="334" r:id="rId15"/>
    <p:sldId id="333" r:id="rId16"/>
    <p:sldId id="368" r:id="rId17"/>
    <p:sldId id="332" r:id="rId18"/>
    <p:sldId id="331" r:id="rId19"/>
    <p:sldId id="329" r:id="rId20"/>
    <p:sldId id="369" r:id="rId21"/>
    <p:sldId id="328" r:id="rId22"/>
    <p:sldId id="327" r:id="rId23"/>
    <p:sldId id="370" r:id="rId24"/>
    <p:sldId id="326" r:id="rId25"/>
    <p:sldId id="325" r:id="rId26"/>
    <p:sldId id="371" r:id="rId27"/>
    <p:sldId id="372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890" y="2987040"/>
            <a:ext cx="938022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47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71720" y="2933700"/>
            <a:ext cx="91186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5495" y="3032760"/>
            <a:ext cx="140843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2195" y="3009265"/>
            <a:ext cx="84201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77142" y="3865929"/>
            <a:ext cx="1333333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7" b="37341"/>
          <a:stretch>
            <a:fillRect/>
          </a:stretch>
        </p:blipFill>
        <p:spPr>
          <a:xfrm>
            <a:off x="720090" y="1988820"/>
            <a:ext cx="10800000" cy="3865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616315" y="2781300"/>
            <a:ext cx="260667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71720" y="4365625"/>
            <a:ext cx="219265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930" y="1196340"/>
            <a:ext cx="11788140" cy="681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05"/>
          <a:stretch>
            <a:fillRect/>
          </a:stretch>
        </p:blipFill>
        <p:spPr>
          <a:xfrm>
            <a:off x="720090" y="2348680"/>
            <a:ext cx="10800000" cy="3016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719830" y="2277110"/>
            <a:ext cx="275653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87620" y="3860800"/>
            <a:ext cx="222059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594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12350" y="2573655"/>
            <a:ext cx="116205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6085" y="3396615"/>
            <a:ext cx="165290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90945" y="4947285"/>
            <a:ext cx="286131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17480" y="5041265"/>
            <a:ext cx="52959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a</a:t>
            </a:r>
            <a:endParaRPr lang="en-US" altLang="zh-CN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24761" y="5840781"/>
            <a:ext cx="1723809" cy="476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1"/>
          <a:stretch>
            <a:fillRect/>
          </a:stretch>
        </p:blipFill>
        <p:spPr>
          <a:xfrm>
            <a:off x="720090" y="1341120"/>
            <a:ext cx="10800000" cy="4062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35120" y="2205355"/>
            <a:ext cx="144208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1945" y="2277110"/>
            <a:ext cx="92583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6315" y="2205355"/>
            <a:ext cx="245237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55595" y="4581525"/>
            <a:ext cx="144208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99965" y="4581525"/>
            <a:ext cx="152971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2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720090" y="1628960"/>
            <a:ext cx="10800000" cy="3938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7896225" y="3323590"/>
            <a:ext cx="108331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46315" y="4049395"/>
            <a:ext cx="90551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74150" y="4077970"/>
            <a:ext cx="198247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845"/>
            <a:ext cx="10800000" cy="6128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10800000" cy="183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725"/>
            <a:ext cx="10800000" cy="361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8605" y="2815590"/>
            <a:ext cx="96266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6345" y="4540250"/>
            <a:ext cx="88519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87"/>
          <a:stretch>
            <a:fillRect/>
          </a:stretch>
        </p:blipFill>
        <p:spPr>
          <a:xfrm>
            <a:off x="623570" y="760095"/>
            <a:ext cx="10800000" cy="5337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1675" y="4293235"/>
            <a:ext cx="287972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2035" y="5157470"/>
            <a:ext cx="149161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3"/>
          <a:stretch>
            <a:fillRect/>
          </a:stretch>
        </p:blipFill>
        <p:spPr>
          <a:xfrm>
            <a:off x="839470" y="2205540"/>
            <a:ext cx="10800000" cy="2699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75460" y="4077335"/>
            <a:ext cx="197675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455" y="692785"/>
            <a:ext cx="11261090" cy="6077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2943991"/>
            <a:ext cx="2019047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720090" y="972185"/>
            <a:ext cx="10800000" cy="4433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1540" y="3789045"/>
            <a:ext cx="146367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9"/>
          <a:stretch>
            <a:fillRect/>
          </a:stretch>
        </p:blipFill>
        <p:spPr>
          <a:xfrm>
            <a:off x="720090" y="1557205"/>
            <a:ext cx="10800000" cy="429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9605" y="1485265"/>
            <a:ext cx="215582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560" y="5013325"/>
            <a:ext cx="225425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7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08930" y="2106930"/>
            <a:ext cx="233489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90"/>
          <a:stretch>
            <a:fillRect/>
          </a:stretch>
        </p:blipFill>
        <p:spPr>
          <a:xfrm>
            <a:off x="720090" y="765175"/>
            <a:ext cx="10800000" cy="558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775190" y="2427605"/>
            <a:ext cx="137414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3168015"/>
            <a:ext cx="2019935" cy="73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167755" y="4725670"/>
            <a:ext cx="333184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094595" y="4819015"/>
            <a:ext cx="131191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631315" y="5661660"/>
            <a:ext cx="215074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10" b="29245"/>
          <a:stretch>
            <a:fillRect/>
          </a:stretch>
        </p:blipFill>
        <p:spPr>
          <a:xfrm>
            <a:off x="623570" y="1557020"/>
            <a:ext cx="10800080" cy="3960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4079875" y="2421255"/>
            <a:ext cx="140208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68390" y="2421255"/>
            <a:ext cx="140208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502015" y="2217420"/>
            <a:ext cx="259397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821940" y="4797425"/>
            <a:ext cx="125793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584065" y="4767580"/>
            <a:ext cx="180149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55"/>
          <a:stretch>
            <a:fillRect/>
          </a:stretch>
        </p:blipFill>
        <p:spPr>
          <a:xfrm>
            <a:off x="551180" y="1412690"/>
            <a:ext cx="10800080" cy="3947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7720330" y="2998470"/>
            <a:ext cx="88138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03745" y="3789045"/>
            <a:ext cx="88138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903970" y="3789045"/>
            <a:ext cx="254571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3"/>
          <a:stretch>
            <a:fillRect/>
          </a:stretch>
        </p:blipFill>
        <p:spPr>
          <a:xfrm>
            <a:off x="720090" y="1362075"/>
            <a:ext cx="9029700" cy="5370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951855" y="2061210"/>
            <a:ext cx="191008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225" y="692785"/>
            <a:ext cx="11893550" cy="73215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185920" y="3429000"/>
            <a:ext cx="210058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51405" y="4725670"/>
            <a:ext cx="282638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70780"/>
            <a:ext cx="10800000" cy="4098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19725" y="1476375"/>
            <a:ext cx="124714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5905" y="2249805"/>
            <a:ext cx="164973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66425" y="3950970"/>
            <a:ext cx="62103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515" y="4699000"/>
            <a:ext cx="150622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92"/>
          <a:stretch>
            <a:fillRect/>
          </a:stretch>
        </p:blipFill>
        <p:spPr>
          <a:xfrm>
            <a:off x="720090" y="1412875"/>
            <a:ext cx="10800000" cy="3878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3885" y="3791585"/>
            <a:ext cx="194627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3565" y="3789045"/>
            <a:ext cx="150812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53"/>
          <a:stretch>
            <a:fillRect/>
          </a:stretch>
        </p:blipFill>
        <p:spPr>
          <a:xfrm>
            <a:off x="720090" y="1557205"/>
            <a:ext cx="10800000" cy="2504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63370" y="3051175"/>
            <a:ext cx="136652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9965" y="3279140"/>
            <a:ext cx="162115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341"/>
          <a:stretch>
            <a:fillRect/>
          </a:stretch>
        </p:blipFill>
        <p:spPr>
          <a:xfrm>
            <a:off x="720090" y="4005580"/>
            <a:ext cx="10800000" cy="816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5"/>
          <a:stretch>
            <a:fillRect/>
          </a:stretch>
        </p:blipFill>
        <p:spPr>
          <a:xfrm>
            <a:off x="720090" y="836930"/>
            <a:ext cx="10800000" cy="5551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3068955"/>
            <a:ext cx="398272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1900" y="3259455"/>
            <a:ext cx="102489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5595" y="5589270"/>
            <a:ext cx="145415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31765" y="5589270"/>
            <a:ext cx="93027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21030"/>
            <a:ext cx="10315575" cy="614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460" y="2132965"/>
            <a:ext cx="185610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4360" y="2205355"/>
            <a:ext cx="120269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23835" y="2205355"/>
            <a:ext cx="120269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68205" y="2205355"/>
            <a:ext cx="120269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9605" y="5229225"/>
            <a:ext cx="185610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24020" y="5229225"/>
            <a:ext cx="185610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264015" y="5229225"/>
            <a:ext cx="185610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9605" y="6093460"/>
            <a:ext cx="84391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59810" y="6083935"/>
            <a:ext cx="104711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845"/>
            <a:ext cx="10800000" cy="39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6730" y="1570990"/>
            <a:ext cx="18211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7420" y="1570990"/>
            <a:ext cx="145923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8395" y="1625600"/>
            <a:ext cx="67437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7220" y="1570990"/>
            <a:ext cx="7594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5" b="3476"/>
          <a:stretch>
            <a:fillRect/>
          </a:stretch>
        </p:blipFill>
        <p:spPr>
          <a:xfrm>
            <a:off x="1343660" y="4437380"/>
            <a:ext cx="10008960" cy="230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589020" y="4538345"/>
            <a:ext cx="153797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59450" y="4538345"/>
            <a:ext cx="135763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30515" y="4497070"/>
            <a:ext cx="157734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84065" y="5260340"/>
            <a:ext cx="135763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6090" y="5260340"/>
            <a:ext cx="185547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08160" y="5260340"/>
            <a:ext cx="185547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47215" y="6021705"/>
            <a:ext cx="2467610" cy="64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2024-07-06T08:46:30Z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