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3" r:id="rId4"/>
    <p:sldId id="332" r:id="rId5"/>
    <p:sldId id="342" r:id="rId6"/>
    <p:sldId id="331" r:id="rId7"/>
    <p:sldId id="343" r:id="rId8"/>
    <p:sldId id="330" r:id="rId9"/>
    <p:sldId id="329" r:id="rId10"/>
    <p:sldId id="327" r:id="rId11"/>
    <p:sldId id="326" r:id="rId12"/>
    <p:sldId id="344" r:id="rId13"/>
    <p:sldId id="325" r:id="rId14"/>
    <p:sldId id="351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60"/>
        <p:guide pos="383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48230" y="2853055"/>
            <a:ext cx="7495540" cy="9372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091"/>
          <a:stretch>
            <a:fillRect/>
          </a:stretch>
        </p:blipFill>
        <p:spPr>
          <a:xfrm>
            <a:off x="720090" y="1917065"/>
            <a:ext cx="10800000" cy="2745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12350" y="3636010"/>
            <a:ext cx="759460" cy="734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663"/>
          <a:stretch>
            <a:fillRect/>
          </a:stretch>
        </p:blipFill>
        <p:spPr>
          <a:xfrm>
            <a:off x="1271270" y="548640"/>
            <a:ext cx="9725025" cy="6186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071495" y="476885"/>
            <a:ext cx="533400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6090" y="2925445"/>
            <a:ext cx="612140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18" b="39713"/>
          <a:stretch>
            <a:fillRect/>
          </a:stretch>
        </p:blipFill>
        <p:spPr>
          <a:xfrm>
            <a:off x="839470" y="1052830"/>
            <a:ext cx="10736580" cy="5455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287"/>
          <a:stretch>
            <a:fillRect/>
          </a:stretch>
        </p:blipFill>
        <p:spPr>
          <a:xfrm>
            <a:off x="695325" y="1485265"/>
            <a:ext cx="10932795" cy="3792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7" b="2334"/>
          <a:stretch>
            <a:fillRect/>
          </a:stretch>
        </p:blipFill>
        <p:spPr>
          <a:xfrm>
            <a:off x="720090" y="742315"/>
            <a:ext cx="10180320" cy="6072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7823835" y="5301615"/>
            <a:ext cx="2533650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094"/>
          <a:stretch>
            <a:fillRect/>
          </a:stretch>
        </p:blipFill>
        <p:spPr>
          <a:xfrm>
            <a:off x="720090" y="1701165"/>
            <a:ext cx="10800000" cy="3312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84020" y="2600325"/>
            <a:ext cx="2072005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23185" y="3329305"/>
            <a:ext cx="1342390" cy="714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163"/>
          <a:stretch>
            <a:fillRect/>
          </a:stretch>
        </p:blipFill>
        <p:spPr>
          <a:xfrm>
            <a:off x="720090" y="1741355"/>
            <a:ext cx="10800000" cy="3375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6023610" y="1845310"/>
            <a:ext cx="2420620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520055" y="3357245"/>
            <a:ext cx="2682240" cy="788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091"/>
          <a:stretch>
            <a:fillRect/>
          </a:stretch>
        </p:blipFill>
        <p:spPr>
          <a:xfrm>
            <a:off x="720090" y="981075"/>
            <a:ext cx="10800000" cy="5141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896225" y="2853055"/>
            <a:ext cx="1955165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67530" y="4581525"/>
            <a:ext cx="2367280" cy="62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166"/>
          <a:stretch>
            <a:fillRect/>
          </a:stretch>
        </p:blipFill>
        <p:spPr>
          <a:xfrm>
            <a:off x="720090" y="1557840"/>
            <a:ext cx="10800000" cy="17274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6600190" y="1701165"/>
            <a:ext cx="2229485" cy="6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840"/>
          <a:stretch>
            <a:fillRect/>
          </a:stretch>
        </p:blipFill>
        <p:spPr>
          <a:xfrm>
            <a:off x="720090" y="3285490"/>
            <a:ext cx="10800000" cy="17241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1631315" y="4221480"/>
            <a:ext cx="1805940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06"/>
          <a:stretch>
            <a:fillRect/>
          </a:stretch>
        </p:blipFill>
        <p:spPr>
          <a:xfrm>
            <a:off x="720090" y="1125405"/>
            <a:ext cx="10800000" cy="5043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5951855" y="1052830"/>
            <a:ext cx="2530475" cy="72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66565" y="3754120"/>
            <a:ext cx="2032635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44"/>
          <a:stretch>
            <a:fillRect/>
          </a:stretch>
        </p:blipFill>
        <p:spPr>
          <a:xfrm>
            <a:off x="1034415" y="692785"/>
            <a:ext cx="10171430" cy="2831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415" y="3429000"/>
            <a:ext cx="10171430" cy="3321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7"/>
          <a:stretch>
            <a:fillRect/>
          </a:stretch>
        </p:blipFill>
        <p:spPr>
          <a:xfrm>
            <a:off x="1487170" y="361315"/>
            <a:ext cx="8990330" cy="6447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92260" y="1845310"/>
            <a:ext cx="509270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31990" y="3285490"/>
            <a:ext cx="666750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2024-07-08T02:17:16Z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