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565400"/>
            <a:ext cx="6047105" cy="1068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7440" y="2035810"/>
            <a:ext cx="6756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8940" y="2094865"/>
            <a:ext cx="8674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8395" y="2025650"/>
            <a:ext cx="7937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1345" y="4515485"/>
            <a:ext cx="30797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4710" y="4566285"/>
            <a:ext cx="599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4450" y="4566285"/>
            <a:ext cx="115824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9345" y="4515485"/>
            <a:ext cx="8039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72220" y="2099945"/>
            <a:ext cx="22580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4581525"/>
            <a:ext cx="17938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5820" y="4581525"/>
            <a:ext cx="27647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5940" y="4581525"/>
            <a:ext cx="17043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9605" y="5373370"/>
            <a:ext cx="19043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"/>
          <a:stretch>
            <a:fillRect/>
          </a:stretch>
        </p:blipFill>
        <p:spPr>
          <a:xfrm>
            <a:off x="983615" y="627380"/>
            <a:ext cx="9906000" cy="614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715" y="2421255"/>
            <a:ext cx="98742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54795" y="2335530"/>
            <a:ext cx="11690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3068955"/>
            <a:ext cx="11690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19830" y="3068955"/>
            <a:ext cx="12179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2445" y="4581525"/>
            <a:ext cx="26854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90685" y="4581525"/>
            <a:ext cx="100330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85340" y="5373370"/>
            <a:ext cx="15690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0730" y="4035425"/>
            <a:ext cx="38893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2765" y="4806950"/>
            <a:ext cx="19837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46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6645" y="2277110"/>
            <a:ext cx="27673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4108119"/>
            <a:ext cx="2257142" cy="4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0"/>
          <a:stretch>
            <a:fillRect/>
          </a:stretch>
        </p:blipFill>
        <p:spPr>
          <a:xfrm>
            <a:off x="839470" y="539115"/>
            <a:ext cx="10800080" cy="62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2348865"/>
            <a:ext cx="176974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2350" y="2348865"/>
            <a:ext cx="176974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9840" y="5013325"/>
            <a:ext cx="202501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5877560"/>
            <a:ext cx="213296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0160" y="2693035"/>
            <a:ext cx="18611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9810" y="2751455"/>
            <a:ext cx="6464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2745" y="3573145"/>
            <a:ext cx="18237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640" y="3573145"/>
            <a:ext cx="13766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9360" y="5393690"/>
            <a:ext cx="26117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" b="2064"/>
          <a:stretch>
            <a:fillRect/>
          </a:stretch>
        </p:blipFill>
        <p:spPr>
          <a:xfrm>
            <a:off x="839470" y="692785"/>
            <a:ext cx="10635615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3250" y="2565400"/>
            <a:ext cx="12077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56270" y="5229225"/>
            <a:ext cx="27539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6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56495" y="2069465"/>
            <a:ext cx="10020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0550" y="3005455"/>
            <a:ext cx="13665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8015" y="2454910"/>
            <a:ext cx="13423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9910" y="3230880"/>
            <a:ext cx="36988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500" y="4189730"/>
            <a:ext cx="12839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5020" y="4999990"/>
            <a:ext cx="3411855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8890" y="3042920"/>
            <a:ext cx="12915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4755" y="2940685"/>
            <a:ext cx="19418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3080" y="2905125"/>
            <a:ext cx="14465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8325" y="3871595"/>
            <a:ext cx="12788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3575" y="4599305"/>
            <a:ext cx="217995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6545" y="2169160"/>
            <a:ext cx="134747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7060" y="4655820"/>
            <a:ext cx="12788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1635" y="4656455"/>
            <a:ext cx="8597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