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56" r:id="rId17"/>
    <p:sldId id="326" r:id="rId18"/>
    <p:sldId id="357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5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925445"/>
            <a:ext cx="7701280" cy="808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280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1375" y="3020695"/>
            <a:ext cx="8293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3045" y="3056890"/>
            <a:ext cx="24504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2060" y="3073400"/>
            <a:ext cx="7251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8640"/>
            <a:ext cx="8357235" cy="62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32460"/>
            <a:ext cx="9503410" cy="60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81660"/>
            <a:ext cx="9878695" cy="621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9"/>
          <a:stretch>
            <a:fillRect/>
          </a:stretch>
        </p:blipFill>
        <p:spPr>
          <a:xfrm>
            <a:off x="720090" y="972185"/>
            <a:ext cx="10800000" cy="523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9195" y="1936750"/>
            <a:ext cx="8001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1"/>
          <a:stretch>
            <a:fillRect/>
          </a:stretch>
        </p:blipFill>
        <p:spPr>
          <a:xfrm>
            <a:off x="720090" y="1700715"/>
            <a:ext cx="10800000" cy="34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0005" y="2636520"/>
            <a:ext cx="77597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5"/>
          <a:stretch>
            <a:fillRect/>
          </a:stretch>
        </p:blipFill>
        <p:spPr>
          <a:xfrm>
            <a:off x="720090" y="972185"/>
            <a:ext cx="10800000" cy="512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1916430"/>
            <a:ext cx="73660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1"/>
          <a:stretch>
            <a:fillRect/>
          </a:stretch>
        </p:blipFill>
        <p:spPr>
          <a:xfrm>
            <a:off x="720090" y="1628960"/>
            <a:ext cx="10800000" cy="346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8250" y="2472055"/>
            <a:ext cx="86233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9"/>
          <a:stretch>
            <a:fillRect/>
          </a:stretch>
        </p:blipFill>
        <p:spPr>
          <a:xfrm>
            <a:off x="1055370" y="623570"/>
            <a:ext cx="8721725" cy="617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548640"/>
            <a:ext cx="60452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00920" y="3709670"/>
            <a:ext cx="12001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8610" y="4831715"/>
            <a:ext cx="24593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03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990" y="1918970"/>
            <a:ext cx="194183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005" y="3188970"/>
            <a:ext cx="11017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7215" y="3646805"/>
            <a:ext cx="12033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3025" y="4343400"/>
            <a:ext cx="15481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5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7460" y="1972310"/>
            <a:ext cx="16395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0510" y="3762375"/>
            <a:ext cx="153162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3210" y="4363085"/>
            <a:ext cx="110871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384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145" y="2008505"/>
            <a:ext cx="16440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1290" y="3816985"/>
            <a:ext cx="113157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8675" y="2942590"/>
            <a:ext cx="150368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7565" y="4126865"/>
            <a:ext cx="18478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8635" y="5334000"/>
            <a:ext cx="151320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3230"/>
            <a:ext cx="10800000" cy="114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1565" y="2038985"/>
            <a:ext cx="237871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063240"/>
            <a:ext cx="7620000" cy="134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9510" y="3063240"/>
            <a:ext cx="20497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2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0335" y="2626360"/>
            <a:ext cx="11042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6295" y="2721610"/>
            <a:ext cx="61341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1160" y="2626360"/>
            <a:ext cx="19443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6590" y="3454400"/>
            <a:ext cx="11042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0445" y="5109210"/>
            <a:ext cx="119253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6435" y="5161915"/>
            <a:ext cx="53657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1715" y="5088255"/>
            <a:ext cx="120840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5015" y="5161915"/>
            <a:ext cx="85852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707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10480" y="1867535"/>
            <a:ext cx="17176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9675" y="2071370"/>
            <a:ext cx="5499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3984" y="2091978"/>
            <a:ext cx="1633475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0830" y="2915285"/>
            <a:ext cx="8661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01340" y="2848610"/>
            <a:ext cx="18516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18225" y="4925060"/>
            <a:ext cx="17329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1745" y="5895975"/>
            <a:ext cx="251269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