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3" r:id="rId14"/>
    <p:sldId id="364" r:id="rId15"/>
    <p:sldId id="332" r:id="rId16"/>
    <p:sldId id="331" r:id="rId17"/>
    <p:sldId id="365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853055"/>
            <a:ext cx="6089650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3200" y="1010920"/>
            <a:ext cx="4699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3205" y="2437765"/>
            <a:ext cx="4051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3205" y="3856990"/>
            <a:ext cx="4051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3200" y="5296535"/>
            <a:ext cx="4699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4760" y="1097280"/>
            <a:ext cx="5981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362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7775" y="2828925"/>
            <a:ext cx="5835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4125" y="4635500"/>
            <a:ext cx="5988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7"/>
          <a:stretch>
            <a:fillRect/>
          </a:stretch>
        </p:blipFill>
        <p:spPr>
          <a:xfrm>
            <a:off x="767080" y="1701165"/>
            <a:ext cx="10800000" cy="280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9"/>
          <a:stretch>
            <a:fillRect/>
          </a:stretch>
        </p:blipFill>
        <p:spPr>
          <a:xfrm>
            <a:off x="720090" y="981260"/>
            <a:ext cx="10800000" cy="536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1"/>
          <a:stretch>
            <a:fillRect/>
          </a:stretch>
        </p:blipFill>
        <p:spPr>
          <a:xfrm>
            <a:off x="720090" y="678815"/>
            <a:ext cx="10800080" cy="606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1268730"/>
            <a:ext cx="10800000" cy="441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911225" y="1341305"/>
            <a:ext cx="10800000" cy="460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41985"/>
            <a:ext cx="8415020" cy="61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1917065"/>
            <a:ext cx="71628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5080" y="2079625"/>
            <a:ext cx="6438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2060" y="2305050"/>
            <a:ext cx="66167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05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5640" y="1763395"/>
            <a:ext cx="4978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670" y="387985"/>
            <a:ext cx="7666355" cy="637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4150" y="991870"/>
            <a:ext cx="6261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0"/>
          <a:stretch>
            <a:fillRect/>
          </a:stretch>
        </p:blipFill>
        <p:spPr>
          <a:xfrm>
            <a:off x="1415415" y="499745"/>
            <a:ext cx="9625965" cy="626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6"/>
          <a:stretch>
            <a:fillRect/>
          </a:stretch>
        </p:blipFill>
        <p:spPr>
          <a:xfrm>
            <a:off x="1487170" y="594995"/>
            <a:ext cx="9507855" cy="61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64"/>
          <a:stretch>
            <a:fillRect/>
          </a:stretch>
        </p:blipFill>
        <p:spPr>
          <a:xfrm>
            <a:off x="911225" y="765175"/>
            <a:ext cx="10183495" cy="594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86830"/>
            <a:ext cx="10800000" cy="259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39"/>
          <a:stretch>
            <a:fillRect/>
          </a:stretch>
        </p:blipFill>
        <p:spPr>
          <a:xfrm>
            <a:off x="767080" y="5517515"/>
            <a:ext cx="10800000" cy="109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36" b="2181"/>
          <a:stretch>
            <a:fillRect/>
          </a:stretch>
        </p:blipFill>
        <p:spPr>
          <a:xfrm>
            <a:off x="695325" y="981075"/>
            <a:ext cx="10800080" cy="159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1"/>
          <a:stretch>
            <a:fillRect/>
          </a:stretch>
        </p:blipFill>
        <p:spPr>
          <a:xfrm>
            <a:off x="720090" y="621030"/>
            <a:ext cx="10800000" cy="61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990"/>
            <a:ext cx="862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0365" y="904875"/>
            <a:ext cx="55118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8945" y="2326005"/>
            <a:ext cx="4368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0365" y="3756025"/>
            <a:ext cx="5511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3545" y="5186680"/>
            <a:ext cx="4876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3690" y="871220"/>
            <a:ext cx="5740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1630" y="2334895"/>
            <a:ext cx="5270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255" y="3797935"/>
            <a:ext cx="6629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3690" y="5233670"/>
            <a:ext cx="5740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