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3"/>
    <p:sldId id="334" r:id="rId4"/>
    <p:sldId id="333" r:id="rId5"/>
    <p:sldId id="344" r:id="rId6"/>
    <p:sldId id="332" r:id="rId7"/>
    <p:sldId id="331" r:id="rId8"/>
    <p:sldId id="330" r:id="rId9"/>
    <p:sldId id="329" r:id="rId10"/>
    <p:sldId id="328" r:id="rId11"/>
    <p:sldId id="327" r:id="rId12"/>
    <p:sldId id="345" r:id="rId13"/>
    <p:sldId id="326" r:id="rId14"/>
    <p:sldId id="346" r:id="rId15"/>
    <p:sldId id="325" r:id="rId17"/>
    <p:sldId id="35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2781300"/>
            <a:ext cx="7587615" cy="946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2"/>
          <a:stretch>
            <a:fillRect/>
          </a:stretch>
        </p:blipFill>
        <p:spPr>
          <a:xfrm>
            <a:off x="720090" y="1247775"/>
            <a:ext cx="10800000" cy="436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5775" y="3789045"/>
            <a:ext cx="66040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720090" y="765360"/>
            <a:ext cx="10800000" cy="529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43900" y="1671320"/>
            <a:ext cx="8769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37"/>
          <a:stretch>
            <a:fillRect/>
          </a:stretch>
        </p:blipFill>
        <p:spPr>
          <a:xfrm>
            <a:off x="767080" y="1917065"/>
            <a:ext cx="10800000" cy="264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3717290"/>
            <a:ext cx="61087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6" b="2448"/>
          <a:stretch>
            <a:fillRect/>
          </a:stretch>
        </p:blipFill>
        <p:spPr>
          <a:xfrm>
            <a:off x="1199515" y="621030"/>
            <a:ext cx="9776460" cy="616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63305" y="2144395"/>
            <a:ext cx="67119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08"/>
          <a:stretch>
            <a:fillRect/>
          </a:stretch>
        </p:blipFill>
        <p:spPr>
          <a:xfrm>
            <a:off x="767080" y="1052830"/>
            <a:ext cx="10821035" cy="472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78"/>
          <a:stretch>
            <a:fillRect/>
          </a:stretch>
        </p:blipFill>
        <p:spPr>
          <a:xfrm>
            <a:off x="695325" y="1772920"/>
            <a:ext cx="11009630" cy="29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56920"/>
            <a:ext cx="9267190" cy="597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5963285"/>
            <a:ext cx="27241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88"/>
          <a:stretch>
            <a:fillRect/>
          </a:stretch>
        </p:blipFill>
        <p:spPr>
          <a:xfrm>
            <a:off x="720090" y="1887855"/>
            <a:ext cx="10800000" cy="3082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1772920"/>
            <a:ext cx="171894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72420" y="3122295"/>
            <a:ext cx="108712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15" y="4243070"/>
            <a:ext cx="250317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12"/>
          <a:stretch>
            <a:fillRect/>
          </a:stretch>
        </p:blipFill>
        <p:spPr>
          <a:xfrm>
            <a:off x="695960" y="1773105"/>
            <a:ext cx="10800000" cy="393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40145" y="1772920"/>
            <a:ext cx="161988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32215" y="4221480"/>
            <a:ext cx="225107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18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6450" y="1936750"/>
            <a:ext cx="21977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0605" y="4203700"/>
            <a:ext cx="29908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2060" y="2694305"/>
            <a:ext cx="13506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3040" y="4259580"/>
            <a:ext cx="20853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3885" y="1808480"/>
            <a:ext cx="16738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4600" y="2571750"/>
            <a:ext cx="14725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3585" y="4197350"/>
            <a:ext cx="23164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70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32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5550" y="2595245"/>
            <a:ext cx="5461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