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62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930" y="2971800"/>
            <a:ext cx="950214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85"/>
          <a:stretch>
            <a:fillRect/>
          </a:stretch>
        </p:blipFill>
        <p:spPr>
          <a:xfrm>
            <a:off x="720090" y="1701165"/>
            <a:ext cx="10800000" cy="371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07045" y="1650365"/>
            <a:ext cx="280416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350" y="4364990"/>
            <a:ext cx="20256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5"/>
          <a:stretch>
            <a:fillRect/>
          </a:stretch>
        </p:blipFill>
        <p:spPr>
          <a:xfrm>
            <a:off x="720090" y="1196790"/>
            <a:ext cx="10800000" cy="4384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183880" y="1196975"/>
            <a:ext cx="27793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7890" y="3860800"/>
            <a:ext cx="290195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60725" y="1073150"/>
            <a:ext cx="405892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885" y="3009265"/>
            <a:ext cx="16002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2900" y="5748655"/>
            <a:ext cx="13677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836745"/>
            <a:ext cx="9843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02635" y="2660015"/>
            <a:ext cx="266065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8910" y="2748915"/>
            <a:ext cx="99441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6130" y="2684145"/>
            <a:ext cx="17932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5700" y="5135880"/>
            <a:ext cx="29864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7535" y="6056630"/>
            <a:ext cx="8877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08400" y="5908675"/>
            <a:ext cx="22866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431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5270" y="1910080"/>
            <a:ext cx="133667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7900" y="1899285"/>
            <a:ext cx="12001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2270" y="2955925"/>
            <a:ext cx="13931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7480" y="2856865"/>
            <a:ext cx="13906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7465" y="2905125"/>
            <a:ext cx="62738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0590" y="4679315"/>
            <a:ext cx="25260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66605" y="4751070"/>
            <a:ext cx="118300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3645" y="5454650"/>
            <a:ext cx="13919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82005" y="5499100"/>
            <a:ext cx="181483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6" b="3878"/>
          <a:stretch>
            <a:fillRect/>
          </a:stretch>
        </p:blipFill>
        <p:spPr>
          <a:xfrm>
            <a:off x="982980" y="692785"/>
            <a:ext cx="10585540" cy="597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14020"/>
            <a:ext cx="8785860" cy="631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6090" y="2565400"/>
            <a:ext cx="198437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7360" y="3288030"/>
            <a:ext cx="199961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650" y="6165850"/>
            <a:ext cx="153860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20210"/>
            <a:ext cx="10800000" cy="619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1275" y="2525395"/>
            <a:ext cx="155575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3250" y="4221480"/>
            <a:ext cx="20135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60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9425" y="3171190"/>
            <a:ext cx="174625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3985" y="4100195"/>
            <a:ext cx="215138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2035" y="5805170"/>
            <a:ext cx="214884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39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14260" y="1217930"/>
            <a:ext cx="168529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5365" y="3830320"/>
            <a:ext cx="20961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80" y="692785"/>
            <a:ext cx="1114044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0"/>
          <a:stretch>
            <a:fillRect/>
          </a:stretch>
        </p:blipFill>
        <p:spPr>
          <a:xfrm>
            <a:off x="720090" y="1336040"/>
            <a:ext cx="9850755" cy="539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431540" y="2637155"/>
            <a:ext cx="26060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19830" y="3933190"/>
            <a:ext cx="41668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9875" y="5301615"/>
            <a:ext cx="29444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00" y="692785"/>
            <a:ext cx="12090400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79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655" y="1962785"/>
            <a:ext cx="213423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3180" y="3434080"/>
            <a:ext cx="352361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5"/>
          <a:stretch>
            <a:fillRect/>
          </a:stretch>
        </p:blipFill>
        <p:spPr>
          <a:xfrm>
            <a:off x="1056005" y="586105"/>
            <a:ext cx="10079355" cy="620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96310" y="1984375"/>
            <a:ext cx="309562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950" y="2708910"/>
            <a:ext cx="264985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71720" y="4725035"/>
            <a:ext cx="29972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20430" y="4725035"/>
            <a:ext cx="114871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056495" y="4725035"/>
            <a:ext cx="114871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27800" y="5445125"/>
            <a:ext cx="151765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57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5775" y="1621790"/>
            <a:ext cx="134366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2110" y="1633855"/>
            <a:ext cx="12077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87650" y="2332355"/>
            <a:ext cx="130302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5630" y="4462145"/>
            <a:ext cx="323278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1515" y="4234180"/>
            <a:ext cx="113284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3515" y="5106670"/>
            <a:ext cx="22002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965" y="618490"/>
            <a:ext cx="9958070" cy="6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36180" y="2734945"/>
            <a:ext cx="30448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3429000"/>
            <a:ext cx="10560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1495" y="3429000"/>
            <a:ext cx="19107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9965" y="5373370"/>
            <a:ext cx="28746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00390" y="5373370"/>
            <a:ext cx="25876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35955" y="6093460"/>
            <a:ext cx="9271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990"/>
            <a:ext cx="10614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5870" y="2286000"/>
            <a:ext cx="247777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4230" y="2286635"/>
            <a:ext cx="201104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30" y="2397760"/>
            <a:ext cx="61912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6445" y="3017520"/>
            <a:ext cx="17183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3365" y="5133340"/>
            <a:ext cx="247777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2150" y="5133975"/>
            <a:ext cx="162179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3735" y="5956300"/>
            <a:ext cx="152019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81195" y="5836920"/>
            <a:ext cx="236093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5435" y="5968365"/>
            <a:ext cx="149987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8"/>
          <a:stretch>
            <a:fillRect/>
          </a:stretch>
        </p:blipFill>
        <p:spPr>
          <a:xfrm>
            <a:off x="720090" y="1677670"/>
            <a:ext cx="10080625" cy="505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320280" y="5877560"/>
            <a:ext cx="23685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580" y="836930"/>
            <a:ext cx="11800840" cy="69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2024-07-07T13:03:38Z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