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29" r:id="rId17"/>
    <p:sldId id="362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781300"/>
            <a:ext cx="7787640" cy="986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37995" y="2086610"/>
            <a:ext cx="147955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6860" y="2030730"/>
            <a:ext cx="9036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5030" y="2125345"/>
            <a:ext cx="4927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4580" y="2066925"/>
            <a:ext cx="170497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6190" y="4569460"/>
            <a:ext cx="227266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1925" y="4714875"/>
            <a:ext cx="103124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25170"/>
            <a:ext cx="9904730" cy="600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990"/>
            <a:ext cx="10800000" cy="596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377825"/>
            <a:ext cx="9110980" cy="638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655"/>
            <a:ext cx="10800000" cy="16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870"/>
            <a:ext cx="10800000" cy="25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84"/>
          <a:stretch>
            <a:fillRect/>
          </a:stretch>
        </p:blipFill>
        <p:spPr>
          <a:xfrm>
            <a:off x="720090" y="972185"/>
            <a:ext cx="10800000" cy="493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2"/>
          <a:stretch>
            <a:fillRect/>
          </a:stretch>
        </p:blipFill>
        <p:spPr>
          <a:xfrm>
            <a:off x="911225" y="1917250"/>
            <a:ext cx="10800000" cy="333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571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855" y="1731010"/>
            <a:ext cx="48260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7755" y="5048250"/>
            <a:ext cx="55880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9490" y="2729230"/>
            <a:ext cx="50673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3495" y="1866265"/>
            <a:ext cx="58801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3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81904" y="2622323"/>
            <a:ext cx="1200001" cy="3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619" y="3213768"/>
            <a:ext cx="1076190" cy="3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0952" y="4396658"/>
            <a:ext cx="790476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11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8105" y="1428115"/>
            <a:ext cx="43053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015"/>
            <a:ext cx="10800000" cy="170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3111431"/>
            <a:ext cx="2504761" cy="26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4284196"/>
            <a:ext cx="2152380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52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2390" y="2255520"/>
            <a:ext cx="113284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1825" y="2860040"/>
            <a:ext cx="143383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3575" y="3429000"/>
            <a:ext cx="167513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8395" y="4573905"/>
            <a:ext cx="124968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97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045" y="2176780"/>
            <a:ext cx="109601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9605" y="2756535"/>
            <a:ext cx="127889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205" y="3923665"/>
            <a:ext cx="170561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61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4940" y="3920490"/>
            <a:ext cx="281813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9545" y="4542790"/>
            <a:ext cx="143891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070"/>
            <a:ext cx="10800000" cy="233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1760" y="2489835"/>
            <a:ext cx="145224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5130" y="3073400"/>
            <a:ext cx="201295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5420" y="4237990"/>
            <a:ext cx="164211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288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7300" y="3388360"/>
            <a:ext cx="125476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0710" y="3430905"/>
            <a:ext cx="51689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5635" y="3429000"/>
            <a:ext cx="158305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1985"/>
            <a:ext cx="10800000" cy="515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85150" y="1990725"/>
            <a:ext cx="7340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0645" y="1991995"/>
            <a:ext cx="5207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4761" y="2862212"/>
            <a:ext cx="1257142" cy="4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2430" y="2861945"/>
            <a:ext cx="11652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89065" y="2857500"/>
            <a:ext cx="6718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56270" y="2835275"/>
            <a:ext cx="137541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07430" y="4565650"/>
            <a:ext cx="121666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47710" y="4513580"/>
            <a:ext cx="93472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