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4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64" r:id="rId16"/>
    <p:sldId id="332" r:id="rId17"/>
    <p:sldId id="365" r:id="rId18"/>
    <p:sldId id="331" r:id="rId19"/>
    <p:sldId id="330" r:id="rId20"/>
    <p:sldId id="328" r:id="rId21"/>
    <p:sldId id="327" r:id="rId22"/>
    <p:sldId id="366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2637155"/>
            <a:ext cx="6598285" cy="1191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1"/>
          <a:stretch>
            <a:fillRect/>
          </a:stretch>
        </p:blipFill>
        <p:spPr>
          <a:xfrm>
            <a:off x="1343025" y="636905"/>
            <a:ext cx="8792845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591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30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85"/>
          <a:stretch>
            <a:fillRect/>
          </a:stretch>
        </p:blipFill>
        <p:spPr>
          <a:xfrm>
            <a:off x="982980" y="765175"/>
            <a:ext cx="10800000" cy="584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/>
          <a:stretch>
            <a:fillRect/>
          </a:stretch>
        </p:blipFill>
        <p:spPr>
          <a:xfrm>
            <a:off x="720090" y="2349050"/>
            <a:ext cx="10800000" cy="2529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972185"/>
            <a:ext cx="10800000" cy="505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1772920"/>
            <a:ext cx="79375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720090" y="1485450"/>
            <a:ext cx="10800000" cy="324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6495" y="2205355"/>
            <a:ext cx="83058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1"/>
          <a:stretch>
            <a:fillRect/>
          </a:stretch>
        </p:blipFill>
        <p:spPr>
          <a:xfrm>
            <a:off x="1127125" y="549275"/>
            <a:ext cx="9845040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412875"/>
            <a:ext cx="6718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45" y="657860"/>
            <a:ext cx="10224770" cy="388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1401445"/>
            <a:ext cx="80518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4"/>
          <a:stretch>
            <a:fillRect/>
          </a:stretch>
        </p:blipFill>
        <p:spPr>
          <a:xfrm>
            <a:off x="1559560" y="4436745"/>
            <a:ext cx="10224770" cy="230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10800000" cy="594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53"/>
          <a:stretch>
            <a:fillRect/>
          </a:stretch>
        </p:blipFill>
        <p:spPr>
          <a:xfrm>
            <a:off x="695325" y="981075"/>
            <a:ext cx="10793095" cy="517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972185"/>
            <a:ext cx="10800000" cy="508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160" y="1917065"/>
            <a:ext cx="16135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781300"/>
            <a:ext cx="36982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5301615"/>
            <a:ext cx="36982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053015"/>
            <a:ext cx="10800000" cy="5050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15865" y="1125220"/>
            <a:ext cx="29368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3835" y="3717290"/>
            <a:ext cx="185864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03860"/>
            <a:ext cx="8918575" cy="632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1196975"/>
            <a:ext cx="18872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35" y="3933190"/>
            <a:ext cx="20999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9780" y="4653280"/>
            <a:ext cx="20999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2665" y="1052195"/>
            <a:ext cx="26403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8425" y="3587750"/>
            <a:ext cx="30581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7"/>
          <a:stretch>
            <a:fillRect/>
          </a:stretch>
        </p:blipFill>
        <p:spPr>
          <a:xfrm>
            <a:off x="695325" y="1485265"/>
            <a:ext cx="10826115" cy="339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1"/>
          <a:stretch>
            <a:fillRect/>
          </a:stretch>
        </p:blipFill>
        <p:spPr>
          <a:xfrm>
            <a:off x="1271270" y="621030"/>
            <a:ext cx="9835515" cy="61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0"/>
          <a:stretch>
            <a:fillRect/>
          </a:stretch>
        </p:blipFill>
        <p:spPr>
          <a:xfrm>
            <a:off x="1259840" y="591820"/>
            <a:ext cx="10079990" cy="622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070" y="765175"/>
            <a:ext cx="6692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070" y="2132965"/>
            <a:ext cx="6692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070" y="3861435"/>
            <a:ext cx="6692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85" y="640715"/>
            <a:ext cx="10194290" cy="311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9075" y="684530"/>
            <a:ext cx="6324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85" y="3573145"/>
            <a:ext cx="10194290" cy="318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9075" y="2277110"/>
            <a:ext cx="6324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9075" y="3645535"/>
            <a:ext cx="6324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9075" y="5229225"/>
            <a:ext cx="6324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5745" y="836295"/>
            <a:ext cx="48514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120" y="2282825"/>
            <a:ext cx="5638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5745" y="3702050"/>
            <a:ext cx="4851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570" y="5146675"/>
            <a:ext cx="4991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4470" y="1006475"/>
            <a:ext cx="5727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2095" y="2447290"/>
            <a:ext cx="4940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5590" y="3912235"/>
            <a:ext cx="4546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5590" y="5375275"/>
            <a:ext cx="4546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