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2" r:id="rId4"/>
    <p:sldId id="341" r:id="rId5"/>
    <p:sldId id="340" r:id="rId6"/>
    <p:sldId id="360" r:id="rId7"/>
    <p:sldId id="339" r:id="rId8"/>
    <p:sldId id="338" r:id="rId9"/>
    <p:sldId id="337" r:id="rId10"/>
    <p:sldId id="361" r:id="rId11"/>
    <p:sldId id="336" r:id="rId12"/>
    <p:sldId id="362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7" r:id="rId21"/>
    <p:sldId id="378" r:id="rId22"/>
    <p:sldId id="326" r:id="rId23"/>
    <p:sldId id="325" r:id="rId24"/>
    <p:sldId id="363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6360" y="3036570"/>
            <a:ext cx="9479280" cy="7848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37"/>
          <a:stretch>
            <a:fillRect/>
          </a:stretch>
        </p:blipFill>
        <p:spPr>
          <a:xfrm>
            <a:off x="720090" y="1557020"/>
            <a:ext cx="10800000" cy="3605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95775" y="3398520"/>
            <a:ext cx="133731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6045" y="3398520"/>
            <a:ext cx="176784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63"/>
          <a:stretch>
            <a:fillRect/>
          </a:stretch>
        </p:blipFill>
        <p:spPr>
          <a:xfrm>
            <a:off x="720090" y="1628960"/>
            <a:ext cx="10800000" cy="3581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295775" y="3357245"/>
            <a:ext cx="1541780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408160" y="3357245"/>
            <a:ext cx="1541780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1745"/>
            <a:ext cx="10800000" cy="366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42990" y="3552825"/>
            <a:ext cx="273621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4050" y="4588510"/>
            <a:ext cx="73406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9505" y="4521835"/>
            <a:ext cx="110172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12"/>
          <a:stretch>
            <a:fillRect/>
          </a:stretch>
        </p:blipFill>
        <p:spPr>
          <a:xfrm>
            <a:off x="720090" y="1341120"/>
            <a:ext cx="10080625" cy="5493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655820" y="5066030"/>
            <a:ext cx="174942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740" y="621030"/>
            <a:ext cx="12034520" cy="75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65175"/>
            <a:ext cx="10800000" cy="5931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9120" y="856615"/>
            <a:ext cx="202438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6250" y="2776855"/>
            <a:ext cx="225044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11450" y="4699635"/>
            <a:ext cx="223964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95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50460" y="1303020"/>
            <a:ext cx="1798320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5390" y="3342005"/>
            <a:ext cx="2205355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48640"/>
            <a:ext cx="10800000" cy="5987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7805" y="2708910"/>
            <a:ext cx="115633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69335" y="2708910"/>
            <a:ext cx="149161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13755" y="2708910"/>
            <a:ext cx="181800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63750" y="5661025"/>
            <a:ext cx="143891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75760" y="5661025"/>
            <a:ext cx="119888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47740" y="5661025"/>
            <a:ext cx="197104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10800000" cy="5979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0550" y="1772920"/>
            <a:ext cx="140462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1315" y="2708910"/>
            <a:ext cx="315658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20055" y="2853055"/>
            <a:ext cx="90551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86295" y="2780665"/>
            <a:ext cx="174180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60235" y="4725035"/>
            <a:ext cx="175196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47850" y="5784215"/>
            <a:ext cx="111887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35730" y="5805170"/>
            <a:ext cx="86677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07710" y="5733415"/>
            <a:ext cx="1276350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845" y="664845"/>
            <a:ext cx="10402570" cy="275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7" b="10873"/>
          <a:stretch>
            <a:fillRect/>
          </a:stretch>
        </p:blipFill>
        <p:spPr>
          <a:xfrm>
            <a:off x="918845" y="3500755"/>
            <a:ext cx="10402570" cy="3240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641"/>
          <a:stretch>
            <a:fillRect/>
          </a:stretch>
        </p:blipFill>
        <p:spPr>
          <a:xfrm>
            <a:off x="551180" y="836930"/>
            <a:ext cx="10916920" cy="4857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5865" y="3875405"/>
            <a:ext cx="253047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665" y="1231265"/>
            <a:ext cx="11964670" cy="4396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34"/>
          <a:stretch>
            <a:fillRect/>
          </a:stretch>
        </p:blipFill>
        <p:spPr>
          <a:xfrm>
            <a:off x="622935" y="1196975"/>
            <a:ext cx="11054080" cy="3861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463790" y="1341120"/>
            <a:ext cx="224663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82790" y="3429000"/>
            <a:ext cx="135064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3" b="3591"/>
          <a:stretch>
            <a:fillRect/>
          </a:stretch>
        </p:blipFill>
        <p:spPr>
          <a:xfrm>
            <a:off x="1199515" y="678180"/>
            <a:ext cx="8766810" cy="6106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60010" y="1412875"/>
            <a:ext cx="110045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0080" y="3887470"/>
            <a:ext cx="106362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66405" y="5368290"/>
            <a:ext cx="1558925" cy="6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0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48"/>
          <a:stretch>
            <a:fillRect/>
          </a:stretch>
        </p:blipFill>
        <p:spPr>
          <a:xfrm>
            <a:off x="720090" y="972185"/>
            <a:ext cx="10800000" cy="4918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536180" y="1052830"/>
            <a:ext cx="251079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11450" y="3068955"/>
            <a:ext cx="168656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20505" y="4004945"/>
            <a:ext cx="1686560" cy="6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2"/>
          <a:stretch>
            <a:fillRect/>
          </a:stretch>
        </p:blipFill>
        <p:spPr>
          <a:xfrm>
            <a:off x="720090" y="1124770"/>
            <a:ext cx="10800000" cy="488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727575" y="1170940"/>
            <a:ext cx="201676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55"/>
          <a:stretch>
            <a:fillRect/>
          </a:stretch>
        </p:blipFill>
        <p:spPr>
          <a:xfrm>
            <a:off x="839470" y="1377950"/>
            <a:ext cx="9083040" cy="535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67230" y="5229225"/>
            <a:ext cx="167513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220" y="621030"/>
            <a:ext cx="1197356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43"/>
          <a:stretch>
            <a:fillRect/>
          </a:stretch>
        </p:blipFill>
        <p:spPr>
          <a:xfrm>
            <a:off x="720090" y="1412875"/>
            <a:ext cx="10800000" cy="4511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40370" y="1341120"/>
            <a:ext cx="176339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7665" y="3213100"/>
            <a:ext cx="1616075" cy="73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14"/>
          <a:stretch>
            <a:fillRect/>
          </a:stretch>
        </p:blipFill>
        <p:spPr>
          <a:xfrm>
            <a:off x="623570" y="1646740"/>
            <a:ext cx="10800000" cy="3565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799705" y="1646555"/>
            <a:ext cx="219964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67045" y="4454525"/>
            <a:ext cx="188023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24"/>
          <a:stretch>
            <a:fillRect/>
          </a:stretch>
        </p:blipFill>
        <p:spPr>
          <a:xfrm>
            <a:off x="720090" y="972185"/>
            <a:ext cx="10800080" cy="4545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54015" y="3881120"/>
            <a:ext cx="125603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2235" y="3941445"/>
            <a:ext cx="61531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83725" y="3857625"/>
            <a:ext cx="135572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81115"/>
            <a:ext cx="10800000" cy="177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23335" y="3858895"/>
            <a:ext cx="196469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11315" y="3858895"/>
            <a:ext cx="123698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60130" y="3858895"/>
            <a:ext cx="144335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04"/>
          <a:stretch>
            <a:fillRect/>
          </a:stretch>
        </p:blipFill>
        <p:spPr>
          <a:xfrm>
            <a:off x="720090" y="2061395"/>
            <a:ext cx="10800080" cy="782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37"/>
          <a:stretch>
            <a:fillRect/>
          </a:stretch>
        </p:blipFill>
        <p:spPr>
          <a:xfrm>
            <a:off x="720090" y="1485265"/>
            <a:ext cx="10800000" cy="3724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84065" y="3358515"/>
            <a:ext cx="164465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056755" y="3358515"/>
            <a:ext cx="125984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48115" y="3357245"/>
            <a:ext cx="222123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63"/>
          <a:stretch>
            <a:fillRect/>
          </a:stretch>
        </p:blipFill>
        <p:spPr>
          <a:xfrm>
            <a:off x="720090" y="1628960"/>
            <a:ext cx="10800000" cy="3700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087620" y="3461385"/>
            <a:ext cx="135890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320280" y="3461385"/>
            <a:ext cx="135890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80550" y="3461385"/>
            <a:ext cx="156845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>宽屏</PresentationFormat>
  <Paragraphs>2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2024-07-08T01:59:36Z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