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42" r:id="rId6"/>
    <p:sldId id="331" r:id="rId7"/>
    <p:sldId id="330" r:id="rId8"/>
    <p:sldId id="329" r:id="rId9"/>
    <p:sldId id="328" r:id="rId10"/>
    <p:sldId id="327" r:id="rId11"/>
    <p:sldId id="326" r:id="rId12"/>
    <p:sldId id="343" r:id="rId13"/>
    <p:sldId id="325" r:id="rId14"/>
    <p:sldId id="351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5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160" y="2925445"/>
            <a:ext cx="7676515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1"/>
          <a:stretch>
            <a:fillRect/>
          </a:stretch>
        </p:blipFill>
        <p:spPr>
          <a:xfrm>
            <a:off x="720090" y="972185"/>
            <a:ext cx="10800000" cy="5049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9785" y="1917065"/>
            <a:ext cx="52705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460" y="4221480"/>
            <a:ext cx="66040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720090" y="1268915"/>
            <a:ext cx="10800000" cy="4895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200005" y="1196340"/>
            <a:ext cx="74930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3475" y="4594225"/>
            <a:ext cx="73406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14"/>
          <a:stretch>
            <a:fillRect/>
          </a:stretch>
        </p:blipFill>
        <p:spPr>
          <a:xfrm>
            <a:off x="695325" y="981075"/>
            <a:ext cx="11043285" cy="468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26"/>
          <a:stretch>
            <a:fillRect/>
          </a:stretch>
        </p:blipFill>
        <p:spPr>
          <a:xfrm>
            <a:off x="551180" y="1557020"/>
            <a:ext cx="11356340" cy="3841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6"/>
          <a:stretch>
            <a:fillRect/>
          </a:stretch>
        </p:blipFill>
        <p:spPr>
          <a:xfrm>
            <a:off x="1055370" y="601345"/>
            <a:ext cx="9323705" cy="615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57060" y="4741545"/>
            <a:ext cx="3041015" cy="62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720090" y="1701165"/>
            <a:ext cx="10800000" cy="3333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9870" y="1845310"/>
            <a:ext cx="138049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1360" y="3357245"/>
            <a:ext cx="193167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720090" y="1773740"/>
            <a:ext cx="10800000" cy="3311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03295" y="1845310"/>
            <a:ext cx="240792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7620" y="4293235"/>
            <a:ext cx="252476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7"/>
          <a:stretch>
            <a:fillRect/>
          </a:stretch>
        </p:blipFill>
        <p:spPr>
          <a:xfrm>
            <a:off x="1055370" y="620395"/>
            <a:ext cx="10079990" cy="612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46705" y="2283460"/>
            <a:ext cx="277050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6705" y="3694430"/>
            <a:ext cx="266700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3340" y="5270500"/>
            <a:ext cx="240601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21530"/>
            <a:ext cx="10800000" cy="505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4415" y="1071245"/>
            <a:ext cx="177546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6885" y="2842260"/>
            <a:ext cx="160401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8780" y="4363085"/>
            <a:ext cx="153606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" y="734060"/>
            <a:ext cx="10614660" cy="467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79"/>
          <a:stretch>
            <a:fillRect/>
          </a:stretch>
        </p:blipFill>
        <p:spPr>
          <a:xfrm>
            <a:off x="812800" y="5229225"/>
            <a:ext cx="10614660" cy="1565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27"/>
          <a:stretch>
            <a:fillRect/>
          </a:stretch>
        </p:blipFill>
        <p:spPr>
          <a:xfrm>
            <a:off x="720090" y="1883595"/>
            <a:ext cx="10800080" cy="309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458470"/>
            <a:ext cx="9184640" cy="627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025" y="1917065"/>
            <a:ext cx="5435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2024-07-08T03:01:12Z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