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79" r:id="rId6"/>
    <p:sldId id="342" r:id="rId7"/>
    <p:sldId id="341" r:id="rId8"/>
    <p:sldId id="340" r:id="rId9"/>
    <p:sldId id="338" r:id="rId10"/>
    <p:sldId id="337" r:id="rId11"/>
    <p:sldId id="364" r:id="rId12"/>
    <p:sldId id="336" r:id="rId13"/>
    <p:sldId id="365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66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97200"/>
            <a:ext cx="5935980" cy="748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25"/>
          <a:stretch>
            <a:fillRect/>
          </a:stretch>
        </p:blipFill>
        <p:spPr>
          <a:xfrm>
            <a:off x="983615" y="1917065"/>
            <a:ext cx="10800000" cy="310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" b="33742"/>
          <a:stretch>
            <a:fillRect/>
          </a:stretch>
        </p:blipFill>
        <p:spPr>
          <a:xfrm>
            <a:off x="839470" y="692785"/>
            <a:ext cx="1080008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15"/>
          <a:stretch>
            <a:fillRect/>
          </a:stretch>
        </p:blipFill>
        <p:spPr>
          <a:xfrm>
            <a:off x="839470" y="1989005"/>
            <a:ext cx="10800000" cy="301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67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81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6665" y="2134870"/>
            <a:ext cx="6324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511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3505" y="1752600"/>
            <a:ext cx="5130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3505" y="4165600"/>
            <a:ext cx="5130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9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0960" y="2658745"/>
            <a:ext cx="608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742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77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60070"/>
            <a:ext cx="8476615" cy="623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4"/>
          <a:stretch>
            <a:fillRect/>
          </a:stretch>
        </p:blipFill>
        <p:spPr>
          <a:xfrm>
            <a:off x="720090" y="972185"/>
            <a:ext cx="10800000" cy="5589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6"/>
          <a:stretch>
            <a:fillRect/>
          </a:stretch>
        </p:blipFill>
        <p:spPr>
          <a:xfrm>
            <a:off x="695325" y="1628960"/>
            <a:ext cx="10800000" cy="3897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45160"/>
            <a:ext cx="8498205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4365625"/>
            <a:ext cx="277368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8710" y="4952365"/>
            <a:ext cx="26054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9155" y="5572760"/>
            <a:ext cx="4208145" cy="5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8535035" cy="616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48325" y="2430780"/>
            <a:ext cx="24434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05" y="5877560"/>
            <a:ext cx="35058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4200" y="3580130"/>
            <a:ext cx="96221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540" y="4330065"/>
            <a:ext cx="553720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20"/>
          <a:stretch>
            <a:fillRect/>
          </a:stretch>
        </p:blipFill>
        <p:spPr>
          <a:xfrm>
            <a:off x="622935" y="981075"/>
            <a:ext cx="10878185" cy="484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80"/>
          <a:stretch>
            <a:fillRect/>
          </a:stretch>
        </p:blipFill>
        <p:spPr>
          <a:xfrm>
            <a:off x="767080" y="1341120"/>
            <a:ext cx="10788650" cy="391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7958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6050" y="891540"/>
            <a:ext cx="4927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9550" y="2044065"/>
            <a:ext cx="3721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6050" y="3195320"/>
            <a:ext cx="4927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0340" y="4336415"/>
            <a:ext cx="41656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6050" y="5499735"/>
            <a:ext cx="4927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35" y="683895"/>
            <a:ext cx="10280650" cy="8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4485" y="782955"/>
            <a:ext cx="6096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"/>
          <a:stretch>
            <a:fillRect/>
          </a:stretch>
        </p:blipFill>
        <p:spPr>
          <a:xfrm>
            <a:off x="1199515" y="1340485"/>
            <a:ext cx="9502140" cy="540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94485" y="2061210"/>
            <a:ext cx="6096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4485" y="2781300"/>
            <a:ext cx="6096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4485" y="4077335"/>
            <a:ext cx="6096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4485" y="5589270"/>
            <a:ext cx="6096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931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4755" y="951865"/>
            <a:ext cx="51816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0795" y="2390140"/>
            <a:ext cx="41148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7935" y="3096260"/>
            <a:ext cx="4483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7935" y="3816985"/>
            <a:ext cx="4483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6665" y="5266690"/>
            <a:ext cx="45974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75"/>
          <a:stretch>
            <a:fillRect/>
          </a:stretch>
        </p:blipFill>
        <p:spPr>
          <a:xfrm>
            <a:off x="911225" y="908685"/>
            <a:ext cx="10800000" cy="555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2024-07-08T01:55:00Z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