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46" r:id="rId7"/>
    <p:sldId id="332" r:id="rId8"/>
    <p:sldId id="331" r:id="rId9"/>
    <p:sldId id="330" r:id="rId10"/>
    <p:sldId id="347" r:id="rId11"/>
    <p:sldId id="329" r:id="rId12"/>
    <p:sldId id="328" r:id="rId13"/>
    <p:sldId id="327" r:id="rId14"/>
    <p:sldId id="348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2853055"/>
            <a:ext cx="5334635" cy="915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2875" y="4295140"/>
            <a:ext cx="152527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5415" y="4182110"/>
            <a:ext cx="166878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29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87595" y="2402205"/>
            <a:ext cx="194691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3520" y="4077335"/>
            <a:ext cx="320548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485265"/>
            <a:ext cx="10800000" cy="333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9705" y="3183890"/>
            <a:ext cx="1965325" cy="64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7665" y="3213100"/>
            <a:ext cx="97536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145" y="3213100"/>
            <a:ext cx="13138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720090" y="1772470"/>
            <a:ext cx="10800000" cy="331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25420" y="3411220"/>
            <a:ext cx="265112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3610" y="3411220"/>
            <a:ext cx="226695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6610" y="3878580"/>
            <a:ext cx="121793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715" y="4695825"/>
            <a:ext cx="105791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11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6230" y="3114040"/>
            <a:ext cx="12141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4745" y="3221355"/>
            <a:ext cx="10953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10410825" cy="60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1701165"/>
            <a:ext cx="20802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70035" y="5085715"/>
            <a:ext cx="20802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60" y="5949315"/>
            <a:ext cx="246824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6165" y="5949315"/>
            <a:ext cx="109537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6045" y="5949315"/>
            <a:ext cx="16008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4004612"/>
            <a:ext cx="1152380" cy="46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85" y="4004612"/>
            <a:ext cx="2000000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9047" y="4109513"/>
            <a:ext cx="1333333" cy="36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238" y="4872435"/>
            <a:ext cx="1171428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1412875"/>
            <a:ext cx="10800000" cy="352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360" y="3234055"/>
            <a:ext cx="157543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3385" y="3234055"/>
            <a:ext cx="121094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11900" y="3234055"/>
            <a:ext cx="17932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16315" y="3234055"/>
            <a:ext cx="17932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695325" y="1413060"/>
            <a:ext cx="10800000" cy="3502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727575" y="3285490"/>
            <a:ext cx="1634490" cy="6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3790" y="3285490"/>
            <a:ext cx="1634490" cy="6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60915" y="3285490"/>
            <a:ext cx="1634490" cy="6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025" y="4149090"/>
            <a:ext cx="2809240" cy="6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"/>
          <a:stretch>
            <a:fillRect/>
          </a:stretch>
        </p:blipFill>
        <p:spPr>
          <a:xfrm>
            <a:off x="720090" y="692785"/>
            <a:ext cx="1027303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9600" y="5085715"/>
            <a:ext cx="39147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5949315"/>
            <a:ext cx="104013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513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455785" y="1277620"/>
            <a:ext cx="188341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540" y="2254885"/>
            <a:ext cx="123825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9230" y="3018155"/>
            <a:ext cx="311785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72020" y="4754880"/>
            <a:ext cx="347535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86"/>
          <a:stretch>
            <a:fillRect/>
          </a:stretch>
        </p:blipFill>
        <p:spPr>
          <a:xfrm>
            <a:off x="720090" y="1268730"/>
            <a:ext cx="10800000" cy="4309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3430" y="4149090"/>
            <a:ext cx="15125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4004945"/>
            <a:ext cx="100012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/>
          <a:stretch>
            <a:fillRect/>
          </a:stretch>
        </p:blipFill>
        <p:spPr>
          <a:xfrm>
            <a:off x="720090" y="1557205"/>
            <a:ext cx="10800000" cy="3329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31540" y="4149090"/>
            <a:ext cx="15284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63565" y="4149090"/>
            <a:ext cx="15284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9690" y="4149090"/>
            <a:ext cx="15284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