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0" r:id="rId4"/>
    <p:sldId id="344" r:id="rId5"/>
    <p:sldId id="343" r:id="rId6"/>
    <p:sldId id="342" r:id="rId7"/>
    <p:sldId id="381" r:id="rId8"/>
    <p:sldId id="341" r:id="rId9"/>
    <p:sldId id="340" r:id="rId10"/>
    <p:sldId id="339" r:id="rId11"/>
    <p:sldId id="338" r:id="rId12"/>
    <p:sldId id="364" r:id="rId13"/>
    <p:sldId id="337" r:id="rId14"/>
    <p:sldId id="336" r:id="rId15"/>
    <p:sldId id="335" r:id="rId16"/>
    <p:sldId id="334" r:id="rId17"/>
    <p:sldId id="333" r:id="rId18"/>
    <p:sldId id="366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67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3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853055"/>
            <a:ext cx="608584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38"/>
          <a:stretch>
            <a:fillRect/>
          </a:stretch>
        </p:blipFill>
        <p:spPr>
          <a:xfrm>
            <a:off x="720090" y="1268730"/>
            <a:ext cx="10800000" cy="481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585" y="1208405"/>
            <a:ext cx="93218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7585" y="2637155"/>
            <a:ext cx="93218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585" y="4365625"/>
            <a:ext cx="93218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8"/>
          <a:stretch>
            <a:fillRect/>
          </a:stretch>
        </p:blipFill>
        <p:spPr>
          <a:xfrm>
            <a:off x="695960" y="765360"/>
            <a:ext cx="10800000" cy="309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00150" y="765175"/>
            <a:ext cx="6108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00150" y="2205355"/>
            <a:ext cx="6108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3"/>
          <a:stretch>
            <a:fillRect/>
          </a:stretch>
        </p:blipFill>
        <p:spPr>
          <a:xfrm>
            <a:off x="720090" y="3645535"/>
            <a:ext cx="10800000" cy="3138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200150" y="3645535"/>
            <a:ext cx="6108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0150" y="5229225"/>
            <a:ext cx="6108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4"/>
          <a:stretch>
            <a:fillRect/>
          </a:stretch>
        </p:blipFill>
        <p:spPr>
          <a:xfrm>
            <a:off x="623570" y="1268915"/>
            <a:ext cx="10800000" cy="482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5370" y="1268730"/>
            <a:ext cx="77089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2853055"/>
            <a:ext cx="77089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4437380"/>
            <a:ext cx="77089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790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33"/>
          <a:stretch>
            <a:fillRect/>
          </a:stretch>
        </p:blipFill>
        <p:spPr>
          <a:xfrm>
            <a:off x="720090" y="5526405"/>
            <a:ext cx="10800080" cy="72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1"/>
          <a:stretch>
            <a:fillRect/>
          </a:stretch>
        </p:blipFill>
        <p:spPr>
          <a:xfrm>
            <a:off x="767080" y="1125405"/>
            <a:ext cx="10800080" cy="47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3"/>
          <a:stretch>
            <a:fillRect/>
          </a:stretch>
        </p:blipFill>
        <p:spPr>
          <a:xfrm>
            <a:off x="767080" y="1628775"/>
            <a:ext cx="10800000" cy="3161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7"/>
          <a:stretch>
            <a:fillRect/>
          </a:stretch>
        </p:blipFill>
        <p:spPr>
          <a:xfrm>
            <a:off x="767080" y="1125405"/>
            <a:ext cx="10800000" cy="4964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93725"/>
            <a:ext cx="9197340" cy="614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247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6345" y="2365375"/>
            <a:ext cx="61595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22"/>
          <a:stretch>
            <a:fillRect/>
          </a:stretch>
        </p:blipFill>
        <p:spPr>
          <a:xfrm>
            <a:off x="622935" y="765175"/>
            <a:ext cx="10821035" cy="5755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87"/>
          <a:stretch>
            <a:fillRect/>
          </a:stretch>
        </p:blipFill>
        <p:spPr>
          <a:xfrm>
            <a:off x="983615" y="678815"/>
            <a:ext cx="9260205" cy="607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621030"/>
            <a:ext cx="64008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271270" y="1701165"/>
            <a:ext cx="10200730" cy="469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7846" y="2655169"/>
            <a:ext cx="333333" cy="38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70"/>
          <a:stretch>
            <a:fillRect/>
          </a:stretch>
        </p:blipFill>
        <p:spPr>
          <a:xfrm>
            <a:off x="720090" y="837115"/>
            <a:ext cx="10800000" cy="78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66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06425"/>
            <a:ext cx="9378950" cy="612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685" y="2708910"/>
            <a:ext cx="116395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3430" y="3361055"/>
            <a:ext cx="230568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6270" y="5445760"/>
            <a:ext cx="206375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42290"/>
            <a:ext cx="9455150" cy="618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1990" y="1341120"/>
            <a:ext cx="99314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7500" y="4680585"/>
            <a:ext cx="278384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2610" y="6177915"/>
            <a:ext cx="219392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38"/>
          <a:stretch>
            <a:fillRect/>
          </a:stretch>
        </p:blipFill>
        <p:spPr>
          <a:xfrm>
            <a:off x="720090" y="1062990"/>
            <a:ext cx="10800000" cy="473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1988820"/>
            <a:ext cx="25634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3501390"/>
            <a:ext cx="334772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623570" y="1773105"/>
            <a:ext cx="10800000" cy="313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56045" y="1628775"/>
            <a:ext cx="138684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7485" y="3357245"/>
            <a:ext cx="19424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78"/>
          <a:stretch>
            <a:fillRect/>
          </a:stretch>
        </p:blipFill>
        <p:spPr>
          <a:xfrm>
            <a:off x="622935" y="1053465"/>
            <a:ext cx="11076940" cy="169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00"/>
          <a:stretch>
            <a:fillRect/>
          </a:stretch>
        </p:blipFill>
        <p:spPr>
          <a:xfrm>
            <a:off x="622935" y="2746375"/>
            <a:ext cx="11076305" cy="245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7"/>
          <a:stretch>
            <a:fillRect/>
          </a:stretch>
        </p:blipFill>
        <p:spPr>
          <a:xfrm>
            <a:off x="839470" y="1125220"/>
            <a:ext cx="10719435" cy="473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22"/>
          <a:stretch>
            <a:fillRect/>
          </a:stretch>
        </p:blipFill>
        <p:spPr>
          <a:xfrm>
            <a:off x="839470" y="1412875"/>
            <a:ext cx="10850880" cy="317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78"/>
          <a:stretch>
            <a:fillRect/>
          </a:stretch>
        </p:blipFill>
        <p:spPr>
          <a:xfrm>
            <a:off x="695325" y="1052830"/>
            <a:ext cx="10958830" cy="491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9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90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2060" y="1250950"/>
            <a:ext cx="59436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0320" y="2842260"/>
            <a:ext cx="52705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2065" y="4431665"/>
            <a:ext cx="51435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73"/>
          <a:stretch>
            <a:fillRect/>
          </a:stretch>
        </p:blipFill>
        <p:spPr>
          <a:xfrm>
            <a:off x="720090" y="5012055"/>
            <a:ext cx="10800080" cy="87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17"/>
          <a:stretch>
            <a:fillRect/>
          </a:stretch>
        </p:blipFill>
        <p:spPr>
          <a:xfrm>
            <a:off x="720090" y="1773105"/>
            <a:ext cx="10800080" cy="320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0795" y="1892300"/>
            <a:ext cx="5461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9045" y="3479165"/>
            <a:ext cx="60960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