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46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708910"/>
            <a:ext cx="5520690" cy="1110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52145"/>
            <a:ext cx="10071735" cy="608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16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621030"/>
            <a:ext cx="8616315" cy="620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38425" y="1976120"/>
            <a:ext cx="78638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51965" y="2677795"/>
            <a:ext cx="875030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1751965" y="3357245"/>
            <a:ext cx="875030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1751965" y="4036695"/>
            <a:ext cx="8750300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751965" y="4697730"/>
            <a:ext cx="8750300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1751965" y="5412740"/>
            <a:ext cx="8750300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1751965" y="6093460"/>
            <a:ext cx="8750300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35050"/>
            <a:ext cx="1089025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1882775"/>
            <a:ext cx="1074483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752090"/>
            <a:ext cx="1082167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600450"/>
            <a:ext cx="108381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4425950"/>
            <a:ext cx="1074483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90" y="5306060"/>
            <a:ext cx="108216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2" grpId="0" bldLvl="0" animBg="1"/>
      <p:bldP spid="30" grpId="0" bldLvl="0" animBg="1"/>
      <p:bldP spid="38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20845"/>
            <a:ext cx="10800000" cy="618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822825" y="3216275"/>
            <a:ext cx="274447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2150" y="4914900"/>
            <a:ext cx="18821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38"/>
          <a:stretch>
            <a:fillRect/>
          </a:stretch>
        </p:blipFill>
        <p:spPr>
          <a:xfrm>
            <a:off x="720090" y="1125220"/>
            <a:ext cx="10800000" cy="5080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6090" y="1988820"/>
            <a:ext cx="2024380" cy="70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35730" y="4509135"/>
            <a:ext cx="2024380" cy="70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9510" y="4509135"/>
            <a:ext cx="2024380" cy="70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88070" y="4509135"/>
            <a:ext cx="2024380" cy="70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2"/>
          <a:stretch>
            <a:fillRect/>
          </a:stretch>
        </p:blipFill>
        <p:spPr>
          <a:xfrm>
            <a:off x="720090" y="1701350"/>
            <a:ext cx="10800000" cy="3364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3791585" y="4324985"/>
            <a:ext cx="144272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4324985"/>
            <a:ext cx="164274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25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4095" y="2186940"/>
            <a:ext cx="14941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4415" y="3852545"/>
            <a:ext cx="233553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82"/>
          <a:stretch>
            <a:fillRect/>
          </a:stretch>
        </p:blipFill>
        <p:spPr>
          <a:xfrm>
            <a:off x="720090" y="1330960"/>
            <a:ext cx="10800000" cy="4247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0205" y="3933190"/>
            <a:ext cx="988060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26185" y="4820285"/>
            <a:ext cx="655129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857950"/>
            <a:ext cx="10800000" cy="18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49400" y="3042920"/>
            <a:ext cx="973709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70" y="3933190"/>
            <a:ext cx="453771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18"/>
          <a:stretch>
            <a:fillRect/>
          </a:stretch>
        </p:blipFill>
        <p:spPr>
          <a:xfrm>
            <a:off x="537845" y="1341305"/>
            <a:ext cx="10800000" cy="1699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