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302" r:id="rId3"/>
    <p:sldId id="365" r:id="rId4"/>
    <p:sldId id="364" r:id="rId5"/>
    <p:sldId id="363" r:id="rId6"/>
    <p:sldId id="456" r:id="rId7"/>
    <p:sldId id="362" r:id="rId8"/>
    <p:sldId id="361" r:id="rId9"/>
    <p:sldId id="360" r:id="rId10"/>
    <p:sldId id="457" r:id="rId11"/>
    <p:sldId id="359" r:id="rId12"/>
    <p:sldId id="458" r:id="rId13"/>
    <p:sldId id="358" r:id="rId14"/>
    <p:sldId id="357" r:id="rId15"/>
    <p:sldId id="356" r:id="rId16"/>
    <p:sldId id="355" r:id="rId17"/>
    <p:sldId id="459" r:id="rId18"/>
    <p:sldId id="354" r:id="rId19"/>
    <p:sldId id="353" r:id="rId20"/>
    <p:sldId id="352" r:id="rId21"/>
    <p:sldId id="351" r:id="rId22"/>
    <p:sldId id="350" r:id="rId23"/>
    <p:sldId id="349" r:id="rId24"/>
    <p:sldId id="348" r:id="rId25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75"/>
        <p:guide pos="383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7" r="39558" b="86739"/>
          <a:stretch>
            <a:fillRect/>
          </a:stretch>
        </p:blipFill>
        <p:spPr>
          <a:xfrm>
            <a:off x="4223385" y="2637155"/>
            <a:ext cx="3611245" cy="1169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42"/>
          <a:stretch>
            <a:fillRect/>
          </a:stretch>
        </p:blipFill>
        <p:spPr>
          <a:xfrm>
            <a:off x="695325" y="1823720"/>
            <a:ext cx="10800000" cy="3288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1565" y="2610485"/>
            <a:ext cx="899160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8"/>
          <a:stretch>
            <a:fillRect/>
          </a:stretch>
        </p:blipFill>
        <p:spPr>
          <a:xfrm>
            <a:off x="720090" y="1413060"/>
            <a:ext cx="10800000" cy="3993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12350" y="1412875"/>
            <a:ext cx="953770" cy="86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125"/>
            <a:ext cx="10800000" cy="333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910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2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28925" y="1066800"/>
            <a:ext cx="44831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86"/>
          <a:stretch>
            <a:fillRect/>
          </a:stretch>
        </p:blipFill>
        <p:spPr>
          <a:xfrm>
            <a:off x="720090" y="1052830"/>
            <a:ext cx="10800000" cy="4175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21280" y="1086485"/>
            <a:ext cx="72390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14"/>
          <a:stretch>
            <a:fillRect/>
          </a:stretch>
        </p:blipFill>
        <p:spPr>
          <a:xfrm>
            <a:off x="720090" y="1557205"/>
            <a:ext cx="10800000" cy="3226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83840" y="1557020"/>
            <a:ext cx="55245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800000" cy="5865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85745" y="857250"/>
            <a:ext cx="77089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24480" y="4267835"/>
            <a:ext cx="65849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8"/>
          <a:stretch>
            <a:fillRect/>
          </a:stretch>
        </p:blipFill>
        <p:spPr>
          <a:xfrm>
            <a:off x="2423795" y="537845"/>
            <a:ext cx="7484745" cy="6194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855"/>
            <a:ext cx="10800000" cy="3255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99"/>
          <a:stretch>
            <a:fillRect/>
          </a:stretch>
        </p:blipFill>
        <p:spPr>
          <a:xfrm>
            <a:off x="720090" y="4004945"/>
            <a:ext cx="10800080" cy="2456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73"/>
          <a:stretch>
            <a:fillRect/>
          </a:stretch>
        </p:blipFill>
        <p:spPr>
          <a:xfrm>
            <a:off x="767080" y="981260"/>
            <a:ext cx="10800080" cy="5040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05"/>
          <a:stretch>
            <a:fillRect/>
          </a:stretch>
        </p:blipFill>
        <p:spPr>
          <a:xfrm>
            <a:off x="720090" y="1125405"/>
            <a:ext cx="10800080" cy="2506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83100" y="2269490"/>
            <a:ext cx="176022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329"/>
          <a:stretch>
            <a:fillRect/>
          </a:stretch>
        </p:blipFill>
        <p:spPr>
          <a:xfrm>
            <a:off x="720090" y="3573145"/>
            <a:ext cx="10800080" cy="2456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67215" y="3674745"/>
            <a:ext cx="152463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74"/>
          <a:stretch>
            <a:fillRect/>
          </a:stretch>
        </p:blipFill>
        <p:spPr>
          <a:xfrm>
            <a:off x="720090" y="1557205"/>
            <a:ext cx="10800080" cy="3300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79245" y="2595245"/>
            <a:ext cx="117729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67100" y="4102735"/>
            <a:ext cx="155321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92760"/>
            <a:ext cx="9144635" cy="6239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2080" y="476885"/>
            <a:ext cx="151765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463790" y="1845310"/>
            <a:ext cx="175450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86725" y="3933190"/>
            <a:ext cx="163576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98410" y="5301615"/>
            <a:ext cx="242951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6950" y="1863725"/>
            <a:ext cx="298196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2220" y="4451985"/>
            <a:ext cx="196850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5905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93"/>
          <a:stretch>
            <a:fillRect/>
          </a:stretch>
        </p:blipFill>
        <p:spPr>
          <a:xfrm>
            <a:off x="911225" y="765175"/>
            <a:ext cx="10800000" cy="5812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07"/>
          <a:stretch>
            <a:fillRect/>
          </a:stretch>
        </p:blipFill>
        <p:spPr>
          <a:xfrm>
            <a:off x="767080" y="909320"/>
            <a:ext cx="10800000" cy="1572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43"/>
          <a:stretch>
            <a:fillRect/>
          </a:stretch>
        </p:blipFill>
        <p:spPr>
          <a:xfrm>
            <a:off x="720090" y="2348865"/>
            <a:ext cx="10800000" cy="4007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14"/>
          <a:stretch>
            <a:fillRect/>
          </a:stretch>
        </p:blipFill>
        <p:spPr>
          <a:xfrm>
            <a:off x="720090" y="765360"/>
            <a:ext cx="10800000" cy="316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338"/>
          <a:stretch>
            <a:fillRect/>
          </a:stretch>
        </p:blipFill>
        <p:spPr>
          <a:xfrm>
            <a:off x="720090" y="3861435"/>
            <a:ext cx="10800000" cy="2422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64"/>
          <a:stretch>
            <a:fillRect/>
          </a:stretch>
        </p:blipFill>
        <p:spPr>
          <a:xfrm>
            <a:off x="911225" y="1773105"/>
            <a:ext cx="10800000" cy="3848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47"/>
          <a:stretch>
            <a:fillRect/>
          </a:stretch>
        </p:blipFill>
        <p:spPr>
          <a:xfrm>
            <a:off x="551180" y="1772920"/>
            <a:ext cx="10800000" cy="3185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7265" y="2517140"/>
            <a:ext cx="763270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53"/>
          <a:stretch>
            <a:fillRect/>
          </a:stretch>
        </p:blipFill>
        <p:spPr>
          <a:xfrm>
            <a:off x="720090" y="1197160"/>
            <a:ext cx="10800000" cy="4747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45065" y="1959610"/>
            <a:ext cx="833120" cy="92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2024-07-08T03:13:13Z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